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24"/>
  </p:notesMasterIdLst>
  <p:sldIdLst>
    <p:sldId id="256" r:id="rId2"/>
    <p:sldId id="289" r:id="rId3"/>
    <p:sldId id="292" r:id="rId4"/>
    <p:sldId id="336" r:id="rId5"/>
    <p:sldId id="315" r:id="rId6"/>
    <p:sldId id="293" r:id="rId7"/>
    <p:sldId id="304" r:id="rId8"/>
    <p:sldId id="335" r:id="rId9"/>
    <p:sldId id="310" r:id="rId10"/>
    <p:sldId id="316" r:id="rId11"/>
    <p:sldId id="317" r:id="rId12"/>
    <p:sldId id="318" r:id="rId13"/>
    <p:sldId id="320" r:id="rId14"/>
    <p:sldId id="323" r:id="rId15"/>
    <p:sldId id="324" r:id="rId16"/>
    <p:sldId id="338" r:id="rId17"/>
    <p:sldId id="325" r:id="rId18"/>
    <p:sldId id="332" r:id="rId19"/>
    <p:sldId id="337" r:id="rId20"/>
    <p:sldId id="327" r:id="rId21"/>
    <p:sldId id="329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2C4EF-1880-4C49-B677-2F798DA98268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0160642-C6E2-4224-9358-573346504568}">
      <dgm:prSet custT="1"/>
      <dgm:spPr/>
      <dgm:t>
        <a:bodyPr/>
        <a:lstStyle/>
        <a:p>
          <a:pPr rtl="0"/>
          <a:r>
            <a:rPr lang="es-PE" sz="2800" b="1" dirty="0" smtClean="0"/>
            <a:t>Limitaciones para rendición de cuentas</a:t>
          </a:r>
          <a:endParaRPr lang="es-PE" sz="2800" b="1" dirty="0"/>
        </a:p>
      </dgm:t>
    </dgm:pt>
    <dgm:pt modelId="{6828C198-461F-4961-9B9A-AF101B1F6783}" type="parTrans" cxnId="{259E9C75-796D-471E-9201-071E03171C7F}">
      <dgm:prSet/>
      <dgm:spPr/>
      <dgm:t>
        <a:bodyPr/>
        <a:lstStyle/>
        <a:p>
          <a:endParaRPr lang="es-PE"/>
        </a:p>
      </dgm:t>
    </dgm:pt>
    <dgm:pt modelId="{3839F27D-8B89-435F-A3D1-EEB7875F82ED}" type="sibTrans" cxnId="{259E9C75-796D-471E-9201-071E03171C7F}">
      <dgm:prSet/>
      <dgm:spPr/>
      <dgm:t>
        <a:bodyPr/>
        <a:lstStyle/>
        <a:p>
          <a:endParaRPr lang="es-PE"/>
        </a:p>
      </dgm:t>
    </dgm:pt>
    <dgm:pt modelId="{C762855D-46FF-45E1-9A95-8A09875FF76F}">
      <dgm:prSet/>
      <dgm:spPr/>
      <dgm:t>
        <a:bodyPr/>
        <a:lstStyle/>
        <a:p>
          <a:pPr rtl="0"/>
          <a:r>
            <a:rPr lang="es-PE" b="1" dirty="0" smtClean="0"/>
            <a:t>Falta de integridad de acervo documentario: riesgo para reconstrucción del pasado nacional.</a:t>
          </a:r>
          <a:endParaRPr lang="es-PE" dirty="0"/>
        </a:p>
      </dgm:t>
    </dgm:pt>
    <dgm:pt modelId="{286D91FD-3B9F-42B2-8927-04D5A9DD05BA}" type="parTrans" cxnId="{D653B8F1-5C76-44EE-8325-C865786D61BC}">
      <dgm:prSet/>
      <dgm:spPr/>
      <dgm:t>
        <a:bodyPr/>
        <a:lstStyle/>
        <a:p>
          <a:endParaRPr lang="es-PE"/>
        </a:p>
      </dgm:t>
    </dgm:pt>
    <dgm:pt modelId="{9792D73A-7368-45A1-9F9B-231E57444B1D}" type="sibTrans" cxnId="{D653B8F1-5C76-44EE-8325-C865786D61BC}">
      <dgm:prSet/>
      <dgm:spPr/>
      <dgm:t>
        <a:bodyPr/>
        <a:lstStyle/>
        <a:p>
          <a:endParaRPr lang="es-PE"/>
        </a:p>
      </dgm:t>
    </dgm:pt>
    <dgm:pt modelId="{1F6D5E86-0BA2-4FE9-9F38-8C0C5B56B9EC}">
      <dgm:prSet/>
      <dgm:spPr/>
      <dgm:t>
        <a:bodyPr/>
        <a:lstStyle/>
        <a:p>
          <a:pPr rtl="0"/>
          <a:r>
            <a:rPr lang="es-PE" b="1" dirty="0" smtClean="0"/>
            <a:t>Casos de corrupción sin sanción por falta de pruebas documentales: fundamentar denuncias.</a:t>
          </a:r>
          <a:endParaRPr lang="es-PE" dirty="0"/>
        </a:p>
      </dgm:t>
    </dgm:pt>
    <dgm:pt modelId="{CE3F86B5-79BC-4907-BFB2-C352D1C9F84A}" type="parTrans" cxnId="{BC64941D-459D-4CBC-B9C4-0E05D3E280A0}">
      <dgm:prSet/>
      <dgm:spPr/>
      <dgm:t>
        <a:bodyPr/>
        <a:lstStyle/>
        <a:p>
          <a:endParaRPr lang="es-PE"/>
        </a:p>
      </dgm:t>
    </dgm:pt>
    <dgm:pt modelId="{03345EA9-2D38-48C9-9521-FB13043EB564}" type="sibTrans" cxnId="{BC64941D-459D-4CBC-B9C4-0E05D3E280A0}">
      <dgm:prSet/>
      <dgm:spPr/>
      <dgm:t>
        <a:bodyPr/>
        <a:lstStyle/>
        <a:p>
          <a:endParaRPr lang="es-PE"/>
        </a:p>
      </dgm:t>
    </dgm:pt>
    <dgm:pt modelId="{DC72F5D1-89C9-4194-AFD7-D6305FFFDA0A}">
      <dgm:prSet/>
      <dgm:spPr/>
      <dgm:t>
        <a:bodyPr/>
        <a:lstStyle/>
        <a:p>
          <a:pPr rtl="0"/>
          <a:r>
            <a:rPr lang="es-PE" b="1" dirty="0" smtClean="0"/>
            <a:t>Acciones de control y fiscalización carecerán de objetividad</a:t>
          </a:r>
          <a:r>
            <a:rPr lang="es-MX" b="1" dirty="0" smtClean="0"/>
            <a:t> (falta de sustento documental)</a:t>
          </a:r>
          <a:endParaRPr lang="es-PE" dirty="0"/>
        </a:p>
      </dgm:t>
    </dgm:pt>
    <dgm:pt modelId="{E215E5E2-4B31-417C-8FB9-924FA2A17B9C}" type="parTrans" cxnId="{308D493D-F4A2-4046-B57E-F5F3A99828AC}">
      <dgm:prSet/>
      <dgm:spPr/>
      <dgm:t>
        <a:bodyPr/>
        <a:lstStyle/>
        <a:p>
          <a:endParaRPr lang="es-PE"/>
        </a:p>
      </dgm:t>
    </dgm:pt>
    <dgm:pt modelId="{5570C295-65D4-4BDC-AAE5-4C49D2ED9468}" type="sibTrans" cxnId="{308D493D-F4A2-4046-B57E-F5F3A99828AC}">
      <dgm:prSet/>
      <dgm:spPr/>
      <dgm:t>
        <a:bodyPr/>
        <a:lstStyle/>
        <a:p>
          <a:endParaRPr lang="es-PE"/>
        </a:p>
      </dgm:t>
    </dgm:pt>
    <dgm:pt modelId="{14574D8E-3221-4728-995E-A6BBCEC1DD7E}">
      <dgm:prSet/>
      <dgm:spPr/>
      <dgm:t>
        <a:bodyPr/>
        <a:lstStyle/>
        <a:p>
          <a:endParaRPr lang="es-PE"/>
        </a:p>
      </dgm:t>
    </dgm:pt>
    <dgm:pt modelId="{4EDB10DB-68D5-40A6-9A29-3AD37C7F67BF}" type="parTrans" cxnId="{1AF41C41-B315-40C2-98D2-BC2ABF9F600C}">
      <dgm:prSet/>
      <dgm:spPr/>
      <dgm:t>
        <a:bodyPr/>
        <a:lstStyle/>
        <a:p>
          <a:endParaRPr lang="es-PE"/>
        </a:p>
      </dgm:t>
    </dgm:pt>
    <dgm:pt modelId="{63060E2F-3BB7-4A68-A196-78923AACAF27}" type="sibTrans" cxnId="{1AF41C41-B315-40C2-98D2-BC2ABF9F600C}">
      <dgm:prSet/>
      <dgm:spPr/>
      <dgm:t>
        <a:bodyPr/>
        <a:lstStyle/>
        <a:p>
          <a:endParaRPr lang="es-PE"/>
        </a:p>
      </dgm:t>
    </dgm:pt>
    <dgm:pt modelId="{A6FA3B48-0586-44FC-B8DF-B64DFC2E35E2}">
      <dgm:prSet/>
      <dgm:spPr/>
      <dgm:t>
        <a:bodyPr/>
        <a:lstStyle/>
        <a:p>
          <a:endParaRPr lang="es-PE"/>
        </a:p>
      </dgm:t>
    </dgm:pt>
    <dgm:pt modelId="{07CF4117-9734-49CD-B509-8734DAC293FF}" type="parTrans" cxnId="{46D0CB2A-4CA5-4911-A385-B285F238CB62}">
      <dgm:prSet/>
      <dgm:spPr/>
      <dgm:t>
        <a:bodyPr/>
        <a:lstStyle/>
        <a:p>
          <a:endParaRPr lang="es-PE"/>
        </a:p>
      </dgm:t>
    </dgm:pt>
    <dgm:pt modelId="{98E09C74-FEE8-4A59-87C8-1357A87CD7EB}" type="sibTrans" cxnId="{46D0CB2A-4CA5-4911-A385-B285F238CB62}">
      <dgm:prSet/>
      <dgm:spPr/>
      <dgm:t>
        <a:bodyPr/>
        <a:lstStyle/>
        <a:p>
          <a:endParaRPr lang="es-PE"/>
        </a:p>
      </dgm:t>
    </dgm:pt>
    <dgm:pt modelId="{5F90F1EF-68D1-4333-840B-D6B7909363C0}">
      <dgm:prSet/>
      <dgm:spPr/>
      <dgm:t>
        <a:bodyPr/>
        <a:lstStyle/>
        <a:p>
          <a:pPr rtl="0"/>
          <a:endParaRPr lang="es-PE"/>
        </a:p>
      </dgm:t>
    </dgm:pt>
    <dgm:pt modelId="{54DEC804-1E61-4B43-B6B7-528A9FB27A35}" type="parTrans" cxnId="{2BBB12E1-04BA-4396-BF58-B604B6A2DB12}">
      <dgm:prSet/>
      <dgm:spPr/>
      <dgm:t>
        <a:bodyPr/>
        <a:lstStyle/>
        <a:p>
          <a:endParaRPr lang="es-PE"/>
        </a:p>
      </dgm:t>
    </dgm:pt>
    <dgm:pt modelId="{5ED9C224-EA85-4980-98BC-8DA5B22DC241}" type="sibTrans" cxnId="{2BBB12E1-04BA-4396-BF58-B604B6A2DB12}">
      <dgm:prSet/>
      <dgm:spPr/>
      <dgm:t>
        <a:bodyPr/>
        <a:lstStyle/>
        <a:p>
          <a:endParaRPr lang="es-PE"/>
        </a:p>
      </dgm:t>
    </dgm:pt>
    <dgm:pt modelId="{1B462946-20F0-4138-BC8A-BD70DBCA6528}" type="pres">
      <dgm:prSet presAssocID="{B002C4EF-1880-4C49-B677-2F798DA9826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4175275-814B-435A-AB70-2B970E6471BB}" type="pres">
      <dgm:prSet presAssocID="{B002C4EF-1880-4C49-B677-2F798DA98268}" presName="diamond" presStyleLbl="bgShp" presStyleIdx="0" presStyleCnt="1" custScaleX="123726"/>
      <dgm:spPr/>
    </dgm:pt>
    <dgm:pt modelId="{EA4504B2-970B-42DA-A64E-25811367A416}" type="pres">
      <dgm:prSet presAssocID="{B002C4EF-1880-4C49-B677-2F798DA98268}" presName="quad1" presStyleLbl="node1" presStyleIdx="0" presStyleCnt="4" custScaleX="163848" custLinFactNeighborX="-28769" custLinFactNeighborY="4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9502CC-5A60-43F6-B9E0-503E82B06531}" type="pres">
      <dgm:prSet presAssocID="{B002C4EF-1880-4C49-B677-2F798DA98268}" presName="quad2" presStyleLbl="node1" presStyleIdx="1" presStyleCnt="4" custScaleX="163848" custLinFactY="4931" custLinFactNeighborX="320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86AF184-8245-4796-ACD9-D237A542FCF6}" type="pres">
      <dgm:prSet presAssocID="{B002C4EF-1880-4C49-B677-2F798DA98268}" presName="quad3" presStyleLbl="node1" presStyleIdx="2" presStyleCnt="4" custScaleX="163848" custLinFactX="39714" custLinFactY="-2761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C88B9A8-C16A-4402-A3BF-A1D86C4B5F56}" type="pres">
      <dgm:prSet presAssocID="{B002C4EF-1880-4C49-B677-2F798DA98268}" presName="quad4" presStyleLbl="node1" presStyleIdx="3" presStyleCnt="4" custScaleX="163848" custLinFactX="-36461" custLinFactNeighborX="-100000" custLinFactNeighborY="-2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765DE79-C1FB-4CBB-9766-AA9AF9F262C5}" type="presOf" srcId="{B002C4EF-1880-4C49-B677-2F798DA98268}" destId="{1B462946-20F0-4138-BC8A-BD70DBCA6528}" srcOrd="0" destOrd="0" presId="urn:microsoft.com/office/officeart/2005/8/layout/matrix3"/>
    <dgm:cxn modelId="{46D0CB2A-4CA5-4911-A385-B285F238CB62}" srcId="{B002C4EF-1880-4C49-B677-2F798DA98268}" destId="{A6FA3B48-0586-44FC-B8DF-B64DFC2E35E2}" srcOrd="5" destOrd="0" parTransId="{07CF4117-9734-49CD-B509-8734DAC293FF}" sibTransId="{98E09C74-FEE8-4A59-87C8-1357A87CD7EB}"/>
    <dgm:cxn modelId="{308D493D-F4A2-4046-B57E-F5F3A99828AC}" srcId="{B002C4EF-1880-4C49-B677-2F798DA98268}" destId="{DC72F5D1-89C9-4194-AFD7-D6305FFFDA0A}" srcOrd="3" destOrd="0" parTransId="{E215E5E2-4B31-417C-8FB9-924FA2A17B9C}" sibTransId="{5570C295-65D4-4BDC-AAE5-4C49D2ED9468}"/>
    <dgm:cxn modelId="{BC64941D-459D-4CBC-B9C4-0E05D3E280A0}" srcId="{B002C4EF-1880-4C49-B677-2F798DA98268}" destId="{1F6D5E86-0BA2-4FE9-9F38-8C0C5B56B9EC}" srcOrd="2" destOrd="0" parTransId="{CE3F86B5-79BC-4907-BFB2-C352D1C9F84A}" sibTransId="{03345EA9-2D38-48C9-9521-FB13043EB564}"/>
    <dgm:cxn modelId="{FD45632A-EFEF-40B8-ACE6-77FB96DA2D65}" type="presOf" srcId="{DC72F5D1-89C9-4194-AFD7-D6305FFFDA0A}" destId="{8C88B9A8-C16A-4402-A3BF-A1D86C4B5F56}" srcOrd="0" destOrd="0" presId="urn:microsoft.com/office/officeart/2005/8/layout/matrix3"/>
    <dgm:cxn modelId="{994E1C9F-76CD-4697-BD75-7EC1863BF05F}" type="presOf" srcId="{E0160642-C6E2-4224-9358-573346504568}" destId="{EA4504B2-970B-42DA-A64E-25811367A416}" srcOrd="0" destOrd="0" presId="urn:microsoft.com/office/officeart/2005/8/layout/matrix3"/>
    <dgm:cxn modelId="{2BBB12E1-04BA-4396-BF58-B604B6A2DB12}" srcId="{B002C4EF-1880-4C49-B677-2F798DA98268}" destId="{5F90F1EF-68D1-4333-840B-D6B7909363C0}" srcOrd="6" destOrd="0" parTransId="{54DEC804-1E61-4B43-B6B7-528A9FB27A35}" sibTransId="{5ED9C224-EA85-4980-98BC-8DA5B22DC241}"/>
    <dgm:cxn modelId="{1AD4921D-73C2-4034-BDED-C90326983BC6}" type="presOf" srcId="{1F6D5E86-0BA2-4FE9-9F38-8C0C5B56B9EC}" destId="{E86AF184-8245-4796-ACD9-D237A542FCF6}" srcOrd="0" destOrd="0" presId="urn:microsoft.com/office/officeart/2005/8/layout/matrix3"/>
    <dgm:cxn modelId="{1AF41C41-B315-40C2-98D2-BC2ABF9F600C}" srcId="{B002C4EF-1880-4C49-B677-2F798DA98268}" destId="{14574D8E-3221-4728-995E-A6BBCEC1DD7E}" srcOrd="4" destOrd="0" parTransId="{4EDB10DB-68D5-40A6-9A29-3AD37C7F67BF}" sibTransId="{63060E2F-3BB7-4A68-A196-78923AACAF27}"/>
    <dgm:cxn modelId="{D653B8F1-5C76-44EE-8325-C865786D61BC}" srcId="{B002C4EF-1880-4C49-B677-2F798DA98268}" destId="{C762855D-46FF-45E1-9A95-8A09875FF76F}" srcOrd="1" destOrd="0" parTransId="{286D91FD-3B9F-42B2-8927-04D5A9DD05BA}" sibTransId="{9792D73A-7368-45A1-9F9B-231E57444B1D}"/>
    <dgm:cxn modelId="{259E9C75-796D-471E-9201-071E03171C7F}" srcId="{B002C4EF-1880-4C49-B677-2F798DA98268}" destId="{E0160642-C6E2-4224-9358-573346504568}" srcOrd="0" destOrd="0" parTransId="{6828C198-461F-4961-9B9A-AF101B1F6783}" sibTransId="{3839F27D-8B89-435F-A3D1-EEB7875F82ED}"/>
    <dgm:cxn modelId="{46AC80D6-D4E7-42AB-ABCF-7499FCBA0C83}" type="presOf" srcId="{C762855D-46FF-45E1-9A95-8A09875FF76F}" destId="{EA9502CC-5A60-43F6-B9E0-503E82B06531}" srcOrd="0" destOrd="0" presId="urn:microsoft.com/office/officeart/2005/8/layout/matrix3"/>
    <dgm:cxn modelId="{B2395AE0-8D92-43B1-96BD-25767577E689}" type="presParOf" srcId="{1B462946-20F0-4138-BC8A-BD70DBCA6528}" destId="{94175275-814B-435A-AB70-2B970E6471BB}" srcOrd="0" destOrd="0" presId="urn:microsoft.com/office/officeart/2005/8/layout/matrix3"/>
    <dgm:cxn modelId="{411F015A-1B39-4F87-A5D6-5E6AE905CD3D}" type="presParOf" srcId="{1B462946-20F0-4138-BC8A-BD70DBCA6528}" destId="{EA4504B2-970B-42DA-A64E-25811367A416}" srcOrd="1" destOrd="0" presId="urn:microsoft.com/office/officeart/2005/8/layout/matrix3"/>
    <dgm:cxn modelId="{C8E4125C-B560-49AB-A904-2F27EB8A7A70}" type="presParOf" srcId="{1B462946-20F0-4138-BC8A-BD70DBCA6528}" destId="{EA9502CC-5A60-43F6-B9E0-503E82B06531}" srcOrd="2" destOrd="0" presId="urn:microsoft.com/office/officeart/2005/8/layout/matrix3"/>
    <dgm:cxn modelId="{176809E9-2A7E-49DE-BFB5-9E7F5817D049}" type="presParOf" srcId="{1B462946-20F0-4138-BC8A-BD70DBCA6528}" destId="{E86AF184-8245-4796-ACD9-D237A542FCF6}" srcOrd="3" destOrd="0" presId="urn:microsoft.com/office/officeart/2005/8/layout/matrix3"/>
    <dgm:cxn modelId="{2A52CF94-46EA-4E66-AD3D-58D3E5416959}" type="presParOf" srcId="{1B462946-20F0-4138-BC8A-BD70DBCA6528}" destId="{8C88B9A8-C16A-4402-A3BF-A1D86C4B5F5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8D70BD-D77D-465E-BE77-465C37D20E0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FC76951-7E64-4500-BD09-96B636718523}">
      <dgm:prSet/>
      <dgm:spPr>
        <a:solidFill>
          <a:srgbClr val="0070C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b="1" dirty="0" smtClean="0"/>
            <a:t>Disposiciones que a manera de orientaciones, requisitos o especificaciones son emitidas por un organismo nacional o internacional. </a:t>
          </a:r>
          <a:endParaRPr lang="es-PE" dirty="0"/>
        </a:p>
      </dgm:t>
    </dgm:pt>
    <dgm:pt modelId="{AFA3F59E-B353-459D-9C04-F594AA83D599}" type="parTrans" cxnId="{6C1A36B6-990C-40B2-92FE-738FB041E2BC}">
      <dgm:prSet/>
      <dgm:spPr/>
      <dgm:t>
        <a:bodyPr/>
        <a:lstStyle/>
        <a:p>
          <a:endParaRPr lang="es-PE"/>
        </a:p>
      </dgm:t>
    </dgm:pt>
    <dgm:pt modelId="{C07AFFA4-0DFF-41B1-97C7-C087BC22A153}" type="sibTrans" cxnId="{6C1A36B6-990C-40B2-92FE-738FB041E2BC}">
      <dgm:prSet/>
      <dgm:spPr/>
      <dgm:t>
        <a:bodyPr/>
        <a:lstStyle/>
        <a:p>
          <a:endParaRPr lang="es-PE"/>
        </a:p>
      </dgm:t>
    </dgm:pt>
    <dgm:pt modelId="{5A86C243-A98F-435C-8D1F-CE27853F6311}">
      <dgm:prSet custT="1"/>
      <dgm:spPr>
        <a:solidFill>
          <a:srgbClr val="0070C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sz="3200" b="1" dirty="0" smtClean="0"/>
            <a:t>Tipos, ámbito finalidad de norma técnica:</a:t>
          </a:r>
          <a:endParaRPr lang="es-PE" sz="3200" dirty="0"/>
        </a:p>
      </dgm:t>
    </dgm:pt>
    <dgm:pt modelId="{42992DCD-1F7B-44C1-8063-2359D6A6D4D2}" type="parTrans" cxnId="{F5CF7555-9F0C-4C12-8270-9AE106E5517D}">
      <dgm:prSet/>
      <dgm:spPr/>
      <dgm:t>
        <a:bodyPr/>
        <a:lstStyle/>
        <a:p>
          <a:endParaRPr lang="es-PE"/>
        </a:p>
      </dgm:t>
    </dgm:pt>
    <dgm:pt modelId="{E92B27A9-7845-4131-930F-622076862611}" type="sibTrans" cxnId="{F5CF7555-9F0C-4C12-8270-9AE106E5517D}">
      <dgm:prSet/>
      <dgm:spPr/>
      <dgm:t>
        <a:bodyPr/>
        <a:lstStyle/>
        <a:p>
          <a:endParaRPr lang="es-PE"/>
        </a:p>
      </dgm:t>
    </dgm:pt>
    <dgm:pt modelId="{CC705FA2-ADB7-4309-832D-2C6B112A8256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PE" b="1" dirty="0" smtClean="0"/>
            <a:t>Norma nacional: emitida por entidad competente</a:t>
          </a:r>
          <a:endParaRPr lang="es-PE" dirty="0"/>
        </a:p>
      </dgm:t>
    </dgm:pt>
    <dgm:pt modelId="{580BA280-047F-4E40-8A50-E230E490A38B}" type="parTrans" cxnId="{E0D43C7E-909A-4EC3-98FF-713CD89DBD8F}">
      <dgm:prSet/>
      <dgm:spPr/>
      <dgm:t>
        <a:bodyPr/>
        <a:lstStyle/>
        <a:p>
          <a:endParaRPr lang="es-PE"/>
        </a:p>
      </dgm:t>
    </dgm:pt>
    <dgm:pt modelId="{BE7708BD-BEBA-4DB0-AAA5-F7526B445405}" type="sibTrans" cxnId="{E0D43C7E-909A-4EC3-98FF-713CD89DBD8F}">
      <dgm:prSet/>
      <dgm:spPr/>
      <dgm:t>
        <a:bodyPr/>
        <a:lstStyle/>
        <a:p>
          <a:endParaRPr lang="es-PE"/>
        </a:p>
      </dgm:t>
    </dgm:pt>
    <dgm:pt modelId="{84FD5E44-8620-41DE-A238-5AB3EAFB8D6A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PE" b="1" dirty="0" smtClean="0"/>
            <a:t>Incorporar requisitos de calidad</a:t>
          </a:r>
          <a:endParaRPr lang="es-PE" dirty="0"/>
        </a:p>
      </dgm:t>
    </dgm:pt>
    <dgm:pt modelId="{A781CD2C-7FC8-4CE1-96DB-BA829F604D76}" type="parTrans" cxnId="{CA74061A-04FE-4010-BD59-E7B8BB9EF73E}">
      <dgm:prSet/>
      <dgm:spPr/>
      <dgm:t>
        <a:bodyPr/>
        <a:lstStyle/>
        <a:p>
          <a:endParaRPr lang="es-PE"/>
        </a:p>
      </dgm:t>
    </dgm:pt>
    <dgm:pt modelId="{0C493CDA-D350-4FD2-9648-CFE835EF6BA6}" type="sibTrans" cxnId="{CA74061A-04FE-4010-BD59-E7B8BB9EF73E}">
      <dgm:prSet/>
      <dgm:spPr/>
      <dgm:t>
        <a:bodyPr/>
        <a:lstStyle/>
        <a:p>
          <a:endParaRPr lang="es-PE"/>
        </a:p>
      </dgm:t>
    </dgm:pt>
    <dgm:pt modelId="{14B5B481-5CAE-4603-A665-53484F2D1FE7}">
      <dgm:prSet custT="1"/>
      <dgm:spPr>
        <a:solidFill>
          <a:srgbClr val="0070C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PE" sz="2400" b="1" dirty="0" smtClean="0"/>
            <a:t>Complemento de la política pública (completa la reglamentación)</a:t>
          </a:r>
          <a:endParaRPr lang="es-PE" sz="2400" dirty="0"/>
        </a:p>
      </dgm:t>
    </dgm:pt>
    <dgm:pt modelId="{13552B94-5A4C-4D2E-96F7-547166634687}" type="parTrans" cxnId="{9CF3368B-8B2A-4149-963F-BB4C2E1D76B0}">
      <dgm:prSet/>
      <dgm:spPr/>
      <dgm:t>
        <a:bodyPr/>
        <a:lstStyle/>
        <a:p>
          <a:endParaRPr lang="es-PE"/>
        </a:p>
      </dgm:t>
    </dgm:pt>
    <dgm:pt modelId="{FE1448B6-7E11-4630-8FC5-5781BFADD237}" type="sibTrans" cxnId="{9CF3368B-8B2A-4149-963F-BB4C2E1D76B0}">
      <dgm:prSet/>
      <dgm:spPr/>
      <dgm:t>
        <a:bodyPr/>
        <a:lstStyle/>
        <a:p>
          <a:endParaRPr lang="es-PE"/>
        </a:p>
      </dgm:t>
    </dgm:pt>
    <dgm:pt modelId="{B7CFE1A0-0215-431D-A897-24DCB3D5D6A8}">
      <dgm:prSet custT="1"/>
      <dgm:spPr>
        <a:solidFill>
          <a:srgbClr val="0070C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PE" sz="2800" b="1" dirty="0" smtClean="0"/>
            <a:t>Instrumento de transferencia de tecnología </a:t>
          </a:r>
          <a:endParaRPr lang="es-PE" sz="2800" dirty="0"/>
        </a:p>
      </dgm:t>
    </dgm:pt>
    <dgm:pt modelId="{2465E89F-6F70-4BF0-BF54-BB91D29A740F}" type="parTrans" cxnId="{163C33AC-01D0-4262-A89E-DCDC8F5161C5}">
      <dgm:prSet/>
      <dgm:spPr/>
      <dgm:t>
        <a:bodyPr/>
        <a:lstStyle/>
        <a:p>
          <a:endParaRPr lang="es-PE"/>
        </a:p>
      </dgm:t>
    </dgm:pt>
    <dgm:pt modelId="{077E47AF-3B88-49D4-94CE-46816AA7EF48}" type="sibTrans" cxnId="{163C33AC-01D0-4262-A89E-DCDC8F5161C5}">
      <dgm:prSet/>
      <dgm:spPr/>
      <dgm:t>
        <a:bodyPr/>
        <a:lstStyle/>
        <a:p>
          <a:endParaRPr lang="es-PE"/>
        </a:p>
      </dgm:t>
    </dgm:pt>
    <dgm:pt modelId="{A8768076-4EDC-48D6-BB22-9450671D68EF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PE" b="1" dirty="0" smtClean="0"/>
            <a:t>Mayor competitividad </a:t>
          </a:r>
          <a:endParaRPr lang="es-PE" dirty="0"/>
        </a:p>
      </dgm:t>
    </dgm:pt>
    <dgm:pt modelId="{8976C595-471D-46BA-A890-130BB8F0D3CE}" type="parTrans" cxnId="{1CFAE1F7-E5E2-433C-A753-0A5C62234711}">
      <dgm:prSet/>
      <dgm:spPr/>
      <dgm:t>
        <a:bodyPr/>
        <a:lstStyle/>
        <a:p>
          <a:endParaRPr lang="es-PE"/>
        </a:p>
      </dgm:t>
    </dgm:pt>
    <dgm:pt modelId="{7CAC02AB-F9FA-47D4-94B8-0C54B14F99D6}" type="sibTrans" cxnId="{1CFAE1F7-E5E2-433C-A753-0A5C62234711}">
      <dgm:prSet/>
      <dgm:spPr/>
      <dgm:t>
        <a:bodyPr/>
        <a:lstStyle/>
        <a:p>
          <a:endParaRPr lang="es-PE"/>
        </a:p>
      </dgm:t>
    </dgm:pt>
    <dgm:pt modelId="{17F4EAF7-A4C9-4098-922F-532CAF1E0009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PE" b="1" dirty="0" smtClean="0"/>
            <a:t>Norma internacional: adecuación</a:t>
          </a:r>
          <a:endParaRPr lang="es-PE" b="1" dirty="0"/>
        </a:p>
      </dgm:t>
    </dgm:pt>
    <dgm:pt modelId="{B63B43F9-423A-4BFA-AE1A-731B38F56D7D}" type="parTrans" cxnId="{BAB97157-636A-4001-8822-D48D09CFEA6B}">
      <dgm:prSet/>
      <dgm:spPr/>
      <dgm:t>
        <a:bodyPr/>
        <a:lstStyle/>
        <a:p>
          <a:endParaRPr lang="es-PE"/>
        </a:p>
      </dgm:t>
    </dgm:pt>
    <dgm:pt modelId="{88D23389-4049-406F-A4E3-CC73E8AF9DBC}" type="sibTrans" cxnId="{BAB97157-636A-4001-8822-D48D09CFEA6B}">
      <dgm:prSet/>
      <dgm:spPr/>
      <dgm:t>
        <a:bodyPr/>
        <a:lstStyle/>
        <a:p>
          <a:endParaRPr lang="es-PE"/>
        </a:p>
      </dgm:t>
    </dgm:pt>
    <dgm:pt modelId="{81C29C9D-71E8-4C1E-8F1A-66900040CB97}" type="pres">
      <dgm:prSet presAssocID="{968D70BD-D77D-465E-BE77-465C37D20E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D194FDF-54ED-4F77-A5D8-00DAECD13701}" type="pres">
      <dgm:prSet presAssocID="{6FC76951-7E64-4500-BD09-96B636718523}" presName="linNode" presStyleCnt="0"/>
      <dgm:spPr/>
    </dgm:pt>
    <dgm:pt modelId="{DDE08560-18E9-44AC-AB5E-A1C1BE3E7DF3}" type="pres">
      <dgm:prSet presAssocID="{6FC76951-7E64-4500-BD09-96B63671852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A588680-65EE-49E7-9618-9C50EABAB665}" type="pres">
      <dgm:prSet presAssocID="{C07AFFA4-0DFF-41B1-97C7-C087BC22A153}" presName="sp" presStyleCnt="0"/>
      <dgm:spPr/>
    </dgm:pt>
    <dgm:pt modelId="{5B8AA0E8-629A-478A-B592-A01D51821E19}" type="pres">
      <dgm:prSet presAssocID="{5A86C243-A98F-435C-8D1F-CE27853F6311}" presName="linNode" presStyleCnt="0"/>
      <dgm:spPr/>
    </dgm:pt>
    <dgm:pt modelId="{5EB345C6-19A7-4F12-8A0D-03D674258A02}" type="pres">
      <dgm:prSet presAssocID="{5A86C243-A98F-435C-8D1F-CE27853F631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C6FA2E6-44D2-4C64-9060-3616F98647FD}" type="pres">
      <dgm:prSet presAssocID="{5A86C243-A98F-435C-8D1F-CE27853F6311}" presName="descendantText" presStyleLbl="alignAccFollowNode1" presStyleIdx="0" presStyleCnt="1" custScaleY="12407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2D3DBBC-7B0E-4A9F-89F9-832D3B4CFFDF}" type="pres">
      <dgm:prSet presAssocID="{E92B27A9-7845-4131-930F-622076862611}" presName="sp" presStyleCnt="0"/>
      <dgm:spPr/>
    </dgm:pt>
    <dgm:pt modelId="{815EF76D-3B50-4C5C-992F-3739D47E27AD}" type="pres">
      <dgm:prSet presAssocID="{14B5B481-5CAE-4603-A665-53484F2D1FE7}" presName="linNode" presStyleCnt="0"/>
      <dgm:spPr/>
    </dgm:pt>
    <dgm:pt modelId="{3462B78B-482D-439D-B2C1-F25517434672}" type="pres">
      <dgm:prSet presAssocID="{14B5B481-5CAE-4603-A665-53484F2D1FE7}" presName="parentText" presStyleLbl="node1" presStyleIdx="2" presStyleCnt="4" custLinFactNeighborX="358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1707709-DB39-4BA5-A86D-D66C1FD70BF1}" type="pres">
      <dgm:prSet presAssocID="{FE1448B6-7E11-4630-8FC5-5781BFADD237}" presName="sp" presStyleCnt="0"/>
      <dgm:spPr/>
    </dgm:pt>
    <dgm:pt modelId="{CD2C0E2A-4AE9-452F-B534-90D9ECE3016C}" type="pres">
      <dgm:prSet presAssocID="{B7CFE1A0-0215-431D-A897-24DCB3D5D6A8}" presName="linNode" presStyleCnt="0"/>
      <dgm:spPr/>
    </dgm:pt>
    <dgm:pt modelId="{CF731450-60FD-4683-BB71-DA6CB1006DD3}" type="pres">
      <dgm:prSet presAssocID="{B7CFE1A0-0215-431D-A897-24DCB3D5D6A8}" presName="parentText" presStyleLbl="node1" presStyleIdx="3" presStyleCnt="4" custLinFactNeighborX="1545" custLinFactNeighborY="-194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CF3368B-8B2A-4149-963F-BB4C2E1D76B0}" srcId="{968D70BD-D77D-465E-BE77-465C37D20E08}" destId="{14B5B481-5CAE-4603-A665-53484F2D1FE7}" srcOrd="2" destOrd="0" parTransId="{13552B94-5A4C-4D2E-96F7-547166634687}" sibTransId="{FE1448B6-7E11-4630-8FC5-5781BFADD237}"/>
    <dgm:cxn modelId="{E0D43C7E-909A-4EC3-98FF-713CD89DBD8F}" srcId="{5A86C243-A98F-435C-8D1F-CE27853F6311}" destId="{CC705FA2-ADB7-4309-832D-2C6B112A8256}" srcOrd="0" destOrd="0" parTransId="{580BA280-047F-4E40-8A50-E230E490A38B}" sibTransId="{BE7708BD-BEBA-4DB0-AAA5-F7526B445405}"/>
    <dgm:cxn modelId="{F5CF7555-9F0C-4C12-8270-9AE106E5517D}" srcId="{968D70BD-D77D-465E-BE77-465C37D20E08}" destId="{5A86C243-A98F-435C-8D1F-CE27853F6311}" srcOrd="1" destOrd="0" parTransId="{42992DCD-1F7B-44C1-8063-2359D6A6D4D2}" sibTransId="{E92B27A9-7845-4131-930F-622076862611}"/>
    <dgm:cxn modelId="{44ED4714-3F1E-4649-B6E3-3B5353AD8635}" type="presOf" srcId="{14B5B481-5CAE-4603-A665-53484F2D1FE7}" destId="{3462B78B-482D-439D-B2C1-F25517434672}" srcOrd="0" destOrd="0" presId="urn:microsoft.com/office/officeart/2005/8/layout/vList5"/>
    <dgm:cxn modelId="{CA74061A-04FE-4010-BD59-E7B8BB9EF73E}" srcId="{5A86C243-A98F-435C-8D1F-CE27853F6311}" destId="{84FD5E44-8620-41DE-A238-5AB3EAFB8D6A}" srcOrd="3" destOrd="0" parTransId="{A781CD2C-7FC8-4CE1-96DB-BA829F604D76}" sibTransId="{0C493CDA-D350-4FD2-9648-CFE835EF6BA6}"/>
    <dgm:cxn modelId="{9F921704-B597-4E6D-B0E8-7C242968FEE4}" type="presOf" srcId="{B7CFE1A0-0215-431D-A897-24DCB3D5D6A8}" destId="{CF731450-60FD-4683-BB71-DA6CB1006DD3}" srcOrd="0" destOrd="0" presId="urn:microsoft.com/office/officeart/2005/8/layout/vList5"/>
    <dgm:cxn modelId="{C7C72060-8C39-4D00-83EB-9F013109CA93}" type="presOf" srcId="{968D70BD-D77D-465E-BE77-465C37D20E08}" destId="{81C29C9D-71E8-4C1E-8F1A-66900040CB97}" srcOrd="0" destOrd="0" presId="urn:microsoft.com/office/officeart/2005/8/layout/vList5"/>
    <dgm:cxn modelId="{1CFAE1F7-E5E2-433C-A753-0A5C62234711}" srcId="{5A86C243-A98F-435C-8D1F-CE27853F6311}" destId="{A8768076-4EDC-48D6-BB22-9450671D68EF}" srcOrd="2" destOrd="0" parTransId="{8976C595-471D-46BA-A890-130BB8F0D3CE}" sibTransId="{7CAC02AB-F9FA-47D4-94B8-0C54B14F99D6}"/>
    <dgm:cxn modelId="{89D8730F-AC2B-494C-976F-CF6CC0C8670C}" type="presOf" srcId="{5A86C243-A98F-435C-8D1F-CE27853F6311}" destId="{5EB345C6-19A7-4F12-8A0D-03D674258A02}" srcOrd="0" destOrd="0" presId="urn:microsoft.com/office/officeart/2005/8/layout/vList5"/>
    <dgm:cxn modelId="{6C1A36B6-990C-40B2-92FE-738FB041E2BC}" srcId="{968D70BD-D77D-465E-BE77-465C37D20E08}" destId="{6FC76951-7E64-4500-BD09-96B636718523}" srcOrd="0" destOrd="0" parTransId="{AFA3F59E-B353-459D-9C04-F594AA83D599}" sibTransId="{C07AFFA4-0DFF-41B1-97C7-C087BC22A153}"/>
    <dgm:cxn modelId="{163C33AC-01D0-4262-A89E-DCDC8F5161C5}" srcId="{968D70BD-D77D-465E-BE77-465C37D20E08}" destId="{B7CFE1A0-0215-431D-A897-24DCB3D5D6A8}" srcOrd="3" destOrd="0" parTransId="{2465E89F-6F70-4BF0-BF54-BB91D29A740F}" sibTransId="{077E47AF-3B88-49D4-94CE-46816AA7EF48}"/>
    <dgm:cxn modelId="{C21D528F-C5FD-41B8-A1FB-61BD46DFCB67}" type="presOf" srcId="{17F4EAF7-A4C9-4098-922F-532CAF1E0009}" destId="{6C6FA2E6-44D2-4C64-9060-3616F98647FD}" srcOrd="0" destOrd="1" presId="urn:microsoft.com/office/officeart/2005/8/layout/vList5"/>
    <dgm:cxn modelId="{FA389D1B-3D5C-4168-A086-7026277B6D67}" type="presOf" srcId="{CC705FA2-ADB7-4309-832D-2C6B112A8256}" destId="{6C6FA2E6-44D2-4C64-9060-3616F98647FD}" srcOrd="0" destOrd="0" presId="urn:microsoft.com/office/officeart/2005/8/layout/vList5"/>
    <dgm:cxn modelId="{58EBFD36-156F-4F3B-9B59-836246A21395}" type="presOf" srcId="{A8768076-4EDC-48D6-BB22-9450671D68EF}" destId="{6C6FA2E6-44D2-4C64-9060-3616F98647FD}" srcOrd="0" destOrd="2" presId="urn:microsoft.com/office/officeart/2005/8/layout/vList5"/>
    <dgm:cxn modelId="{BAB97157-636A-4001-8822-D48D09CFEA6B}" srcId="{5A86C243-A98F-435C-8D1F-CE27853F6311}" destId="{17F4EAF7-A4C9-4098-922F-532CAF1E0009}" srcOrd="1" destOrd="0" parTransId="{B63B43F9-423A-4BFA-AE1A-731B38F56D7D}" sibTransId="{88D23389-4049-406F-A4E3-CC73E8AF9DBC}"/>
    <dgm:cxn modelId="{4C725D94-DC3F-44F4-B7F9-B6E23C4560D2}" type="presOf" srcId="{84FD5E44-8620-41DE-A238-5AB3EAFB8D6A}" destId="{6C6FA2E6-44D2-4C64-9060-3616F98647FD}" srcOrd="0" destOrd="3" presId="urn:microsoft.com/office/officeart/2005/8/layout/vList5"/>
    <dgm:cxn modelId="{63939A06-3067-4AA6-82A6-E5693376A23C}" type="presOf" srcId="{6FC76951-7E64-4500-BD09-96B636718523}" destId="{DDE08560-18E9-44AC-AB5E-A1C1BE3E7DF3}" srcOrd="0" destOrd="0" presId="urn:microsoft.com/office/officeart/2005/8/layout/vList5"/>
    <dgm:cxn modelId="{18FDB0A5-9DD3-47B8-A19C-BE444D4FD300}" type="presParOf" srcId="{81C29C9D-71E8-4C1E-8F1A-66900040CB97}" destId="{0D194FDF-54ED-4F77-A5D8-00DAECD13701}" srcOrd="0" destOrd="0" presId="urn:microsoft.com/office/officeart/2005/8/layout/vList5"/>
    <dgm:cxn modelId="{C0DA3B2C-D265-4C8F-A1A4-C57D45642127}" type="presParOf" srcId="{0D194FDF-54ED-4F77-A5D8-00DAECD13701}" destId="{DDE08560-18E9-44AC-AB5E-A1C1BE3E7DF3}" srcOrd="0" destOrd="0" presId="urn:microsoft.com/office/officeart/2005/8/layout/vList5"/>
    <dgm:cxn modelId="{4933BC8D-57B1-49BE-9BCD-1F6D0A989C5B}" type="presParOf" srcId="{81C29C9D-71E8-4C1E-8F1A-66900040CB97}" destId="{7A588680-65EE-49E7-9618-9C50EABAB665}" srcOrd="1" destOrd="0" presId="urn:microsoft.com/office/officeart/2005/8/layout/vList5"/>
    <dgm:cxn modelId="{3B7BAD4F-2769-47D7-BA92-4C09795A27DC}" type="presParOf" srcId="{81C29C9D-71E8-4C1E-8F1A-66900040CB97}" destId="{5B8AA0E8-629A-478A-B592-A01D51821E19}" srcOrd="2" destOrd="0" presId="urn:microsoft.com/office/officeart/2005/8/layout/vList5"/>
    <dgm:cxn modelId="{B2F5A0A0-0596-4B4B-8CDC-842CA646EC43}" type="presParOf" srcId="{5B8AA0E8-629A-478A-B592-A01D51821E19}" destId="{5EB345C6-19A7-4F12-8A0D-03D674258A02}" srcOrd="0" destOrd="0" presId="urn:microsoft.com/office/officeart/2005/8/layout/vList5"/>
    <dgm:cxn modelId="{4C3222A2-1172-4154-AF38-E9960EF2A7A8}" type="presParOf" srcId="{5B8AA0E8-629A-478A-B592-A01D51821E19}" destId="{6C6FA2E6-44D2-4C64-9060-3616F98647FD}" srcOrd="1" destOrd="0" presId="urn:microsoft.com/office/officeart/2005/8/layout/vList5"/>
    <dgm:cxn modelId="{DCA1A14F-39CB-481F-BF7F-4206A9CF4011}" type="presParOf" srcId="{81C29C9D-71E8-4C1E-8F1A-66900040CB97}" destId="{02D3DBBC-7B0E-4A9F-89F9-832D3B4CFFDF}" srcOrd="3" destOrd="0" presId="urn:microsoft.com/office/officeart/2005/8/layout/vList5"/>
    <dgm:cxn modelId="{5DF668F3-C030-4182-9188-BCBEC45DD76F}" type="presParOf" srcId="{81C29C9D-71E8-4C1E-8F1A-66900040CB97}" destId="{815EF76D-3B50-4C5C-992F-3739D47E27AD}" srcOrd="4" destOrd="0" presId="urn:microsoft.com/office/officeart/2005/8/layout/vList5"/>
    <dgm:cxn modelId="{A9DFDA66-3E13-4EFC-931A-E98902CACE36}" type="presParOf" srcId="{815EF76D-3B50-4C5C-992F-3739D47E27AD}" destId="{3462B78B-482D-439D-B2C1-F25517434672}" srcOrd="0" destOrd="0" presId="urn:microsoft.com/office/officeart/2005/8/layout/vList5"/>
    <dgm:cxn modelId="{15F1F064-57BD-485F-BDF9-6972E1057A0B}" type="presParOf" srcId="{81C29C9D-71E8-4C1E-8F1A-66900040CB97}" destId="{51707709-DB39-4BA5-A86D-D66C1FD70BF1}" srcOrd="5" destOrd="0" presId="urn:microsoft.com/office/officeart/2005/8/layout/vList5"/>
    <dgm:cxn modelId="{855BFC46-189B-4C31-B062-E9BF04649585}" type="presParOf" srcId="{81C29C9D-71E8-4C1E-8F1A-66900040CB97}" destId="{CD2C0E2A-4AE9-452F-B534-90D9ECE3016C}" srcOrd="6" destOrd="0" presId="urn:microsoft.com/office/officeart/2005/8/layout/vList5"/>
    <dgm:cxn modelId="{826B0F21-9472-4A2D-B9AD-E5FE6DE7FDC1}" type="presParOf" srcId="{CD2C0E2A-4AE9-452F-B534-90D9ECE3016C}" destId="{CF731450-60FD-4683-BB71-DA6CB1006DD3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5E3D78-529F-4A1F-A819-44A2F6B024A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41E6A4C-7FB2-4942-9B0F-43254F51B3BF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PE" b="1" dirty="0" smtClean="0"/>
            <a:t>Modernización de la gestión pública</a:t>
          </a:r>
          <a:endParaRPr lang="es-PE" dirty="0"/>
        </a:p>
      </dgm:t>
    </dgm:pt>
    <dgm:pt modelId="{959CCEED-A56A-4CD2-B673-65595DB3B8ED}" type="parTrans" cxnId="{992DAACC-F3A5-4C08-A94E-F02908DBEEFC}">
      <dgm:prSet/>
      <dgm:spPr/>
      <dgm:t>
        <a:bodyPr/>
        <a:lstStyle/>
        <a:p>
          <a:endParaRPr lang="es-PE"/>
        </a:p>
      </dgm:t>
    </dgm:pt>
    <dgm:pt modelId="{C698B5F1-4B8B-4133-BD3C-CC61E827D636}" type="sibTrans" cxnId="{992DAACC-F3A5-4C08-A94E-F02908DBEEFC}">
      <dgm:prSet/>
      <dgm:spPr/>
      <dgm:t>
        <a:bodyPr/>
        <a:lstStyle/>
        <a:p>
          <a:endParaRPr lang="es-PE"/>
        </a:p>
      </dgm:t>
    </dgm:pt>
    <dgm:pt modelId="{2482F416-C60A-41FD-8DFB-53ECFA80E92E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PE" b="1" dirty="0" smtClean="0"/>
            <a:t>Interoperabilidad</a:t>
          </a:r>
          <a:endParaRPr lang="es-PE" dirty="0"/>
        </a:p>
      </dgm:t>
    </dgm:pt>
    <dgm:pt modelId="{4A0F9025-996D-4751-92B1-33B0AA566CBA}" type="parTrans" cxnId="{94226F28-66A4-44DA-A0D2-60878A121CB2}">
      <dgm:prSet/>
      <dgm:spPr/>
      <dgm:t>
        <a:bodyPr/>
        <a:lstStyle/>
        <a:p>
          <a:endParaRPr lang="es-PE"/>
        </a:p>
      </dgm:t>
    </dgm:pt>
    <dgm:pt modelId="{4651CD94-0C50-4896-884F-01C3BBFF77FB}" type="sibTrans" cxnId="{94226F28-66A4-44DA-A0D2-60878A121CB2}">
      <dgm:prSet/>
      <dgm:spPr/>
      <dgm:t>
        <a:bodyPr/>
        <a:lstStyle/>
        <a:p>
          <a:endParaRPr lang="es-PE"/>
        </a:p>
      </dgm:t>
    </dgm:pt>
    <dgm:pt modelId="{D2A555EC-BC7D-4AFB-A95A-C632FF77C720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PE" b="1" dirty="0" smtClean="0"/>
            <a:t>Gobierno Abierto y Datos Abiertos </a:t>
          </a:r>
          <a:endParaRPr lang="es-PE" dirty="0"/>
        </a:p>
      </dgm:t>
    </dgm:pt>
    <dgm:pt modelId="{CD19DA1D-9E6A-47D3-A482-32F5D1E7990F}" type="parTrans" cxnId="{D3F31C05-B13A-4D7D-9D62-AD4FB714DB7B}">
      <dgm:prSet/>
      <dgm:spPr/>
      <dgm:t>
        <a:bodyPr/>
        <a:lstStyle/>
        <a:p>
          <a:endParaRPr lang="es-PE"/>
        </a:p>
      </dgm:t>
    </dgm:pt>
    <dgm:pt modelId="{9AC4E1B1-E3F9-4698-8186-F751A6A27F4C}" type="sibTrans" cxnId="{D3F31C05-B13A-4D7D-9D62-AD4FB714DB7B}">
      <dgm:prSet/>
      <dgm:spPr/>
      <dgm:t>
        <a:bodyPr/>
        <a:lstStyle/>
        <a:p>
          <a:endParaRPr lang="es-PE"/>
        </a:p>
      </dgm:t>
    </dgm:pt>
    <dgm:pt modelId="{A37F3CBE-714C-4C10-9972-57673DB5AFA7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PE" b="1" dirty="0" smtClean="0"/>
            <a:t>Gestión Documental</a:t>
          </a:r>
          <a:endParaRPr lang="es-PE" dirty="0"/>
        </a:p>
      </dgm:t>
    </dgm:pt>
    <dgm:pt modelId="{7318C856-E05B-4EDA-9D0D-6A6AE7D0D2C3}" type="parTrans" cxnId="{720E23FA-C8DE-44FB-9F0A-238F6FDC2CC5}">
      <dgm:prSet/>
      <dgm:spPr/>
      <dgm:t>
        <a:bodyPr/>
        <a:lstStyle/>
        <a:p>
          <a:endParaRPr lang="es-PE"/>
        </a:p>
      </dgm:t>
    </dgm:pt>
    <dgm:pt modelId="{A6588762-8316-4426-8744-4FB1ED3959FE}" type="sibTrans" cxnId="{720E23FA-C8DE-44FB-9F0A-238F6FDC2CC5}">
      <dgm:prSet/>
      <dgm:spPr/>
      <dgm:t>
        <a:bodyPr/>
        <a:lstStyle/>
        <a:p>
          <a:endParaRPr lang="es-PE"/>
        </a:p>
      </dgm:t>
    </dgm:pt>
    <dgm:pt modelId="{AD8CE1D5-4755-47FB-9414-C6DDC482B91B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PE" b="1" dirty="0" smtClean="0"/>
            <a:t>Seguridad de la Información</a:t>
          </a:r>
          <a:endParaRPr lang="es-PE" dirty="0"/>
        </a:p>
      </dgm:t>
    </dgm:pt>
    <dgm:pt modelId="{3DF8BA5E-F609-43E6-A26E-3FE622D6DAAB}" type="parTrans" cxnId="{2E7F4505-0696-4E62-B600-427B587E569A}">
      <dgm:prSet/>
      <dgm:spPr/>
      <dgm:t>
        <a:bodyPr/>
        <a:lstStyle/>
        <a:p>
          <a:endParaRPr lang="es-PE"/>
        </a:p>
      </dgm:t>
    </dgm:pt>
    <dgm:pt modelId="{273626D0-0D7B-44AD-93C2-396D0B8BF3BF}" type="sibTrans" cxnId="{2E7F4505-0696-4E62-B600-427B587E569A}">
      <dgm:prSet/>
      <dgm:spPr/>
      <dgm:t>
        <a:bodyPr/>
        <a:lstStyle/>
        <a:p>
          <a:endParaRPr lang="es-PE"/>
        </a:p>
      </dgm:t>
    </dgm:pt>
    <dgm:pt modelId="{B366A8AB-3D7D-4821-A626-FC89F5CD2285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PE" b="1" dirty="0" smtClean="0"/>
            <a:t>Preservación a largo plazo</a:t>
          </a:r>
          <a:endParaRPr lang="es-PE" dirty="0"/>
        </a:p>
      </dgm:t>
    </dgm:pt>
    <dgm:pt modelId="{056024AA-4803-49F4-810F-547444DFF12C}" type="parTrans" cxnId="{B7393E57-2DC1-42A6-BFF9-0DBA16BA0AF9}">
      <dgm:prSet/>
      <dgm:spPr/>
      <dgm:t>
        <a:bodyPr/>
        <a:lstStyle/>
        <a:p>
          <a:endParaRPr lang="es-PE"/>
        </a:p>
      </dgm:t>
    </dgm:pt>
    <dgm:pt modelId="{C4B788C3-4859-475F-B35B-50F9B15E1904}" type="sibTrans" cxnId="{B7393E57-2DC1-42A6-BFF9-0DBA16BA0AF9}">
      <dgm:prSet/>
      <dgm:spPr/>
      <dgm:t>
        <a:bodyPr/>
        <a:lstStyle/>
        <a:p>
          <a:endParaRPr lang="es-PE"/>
        </a:p>
      </dgm:t>
    </dgm:pt>
    <dgm:pt modelId="{F0C07598-E2A8-439B-87BE-7F23AD33AD6F}" type="pres">
      <dgm:prSet presAssocID="{575E3D78-529F-4A1F-A819-44A2F6B024A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3F21B89-D45D-4285-AA5F-7C8F89EFB030}" type="pres">
      <dgm:prSet presAssocID="{F41E6A4C-7FB2-4942-9B0F-43254F51B3BF}" presName="composite" presStyleCnt="0"/>
      <dgm:spPr/>
    </dgm:pt>
    <dgm:pt modelId="{256426B4-6ACD-4C3C-ABB6-8AD448DC019A}" type="pres">
      <dgm:prSet presAssocID="{F41E6A4C-7FB2-4942-9B0F-43254F51B3BF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B15D21F0-BDB7-4A77-8960-343DDC38E0FA}" type="pres">
      <dgm:prSet presAssocID="{F41E6A4C-7FB2-4942-9B0F-43254F51B3BF}" presName="txShp" presStyleLbl="node1" presStyleIdx="0" presStyleCnt="6" custScaleX="975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B68B084-A665-4767-B671-64621AF6831D}" type="pres">
      <dgm:prSet presAssocID="{C698B5F1-4B8B-4133-BD3C-CC61E827D636}" presName="spacing" presStyleCnt="0"/>
      <dgm:spPr/>
    </dgm:pt>
    <dgm:pt modelId="{F9C9D082-0B54-4562-8E4A-1E98F53A0111}" type="pres">
      <dgm:prSet presAssocID="{2482F416-C60A-41FD-8DFB-53ECFA80E92E}" presName="composite" presStyleCnt="0"/>
      <dgm:spPr/>
    </dgm:pt>
    <dgm:pt modelId="{E7FEED4B-3046-4671-8CC2-72278B1BE1AB}" type="pres">
      <dgm:prSet presAssocID="{2482F416-C60A-41FD-8DFB-53ECFA80E92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AF3783F4-3711-4FD2-BC5B-A216A1B58535}" type="pres">
      <dgm:prSet presAssocID="{2482F416-C60A-41FD-8DFB-53ECFA80E92E}" presName="txShp" presStyleLbl="node1" presStyleIdx="1" presStyleCnt="6" custScaleX="975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33C1F4-B945-4203-B145-18EDCCE39DFF}" type="pres">
      <dgm:prSet presAssocID="{4651CD94-0C50-4896-884F-01C3BBFF77FB}" presName="spacing" presStyleCnt="0"/>
      <dgm:spPr/>
    </dgm:pt>
    <dgm:pt modelId="{07A0A323-E5BD-41AA-A3BA-8529558E48EA}" type="pres">
      <dgm:prSet presAssocID="{D2A555EC-BC7D-4AFB-A95A-C632FF77C720}" presName="composite" presStyleCnt="0"/>
      <dgm:spPr/>
    </dgm:pt>
    <dgm:pt modelId="{D303F373-FCAF-40AF-9DDF-8FA1E4D91873}" type="pres">
      <dgm:prSet presAssocID="{D2A555EC-BC7D-4AFB-A95A-C632FF77C720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AC492C74-822E-4EF4-B31C-5B7AAAE71E1A}" type="pres">
      <dgm:prSet presAssocID="{D2A555EC-BC7D-4AFB-A95A-C632FF77C720}" presName="txShp" presStyleLbl="node1" presStyleIdx="2" presStyleCnt="6" custScaleX="975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A364D41-4574-4282-BBEB-CEE723C13693}" type="pres">
      <dgm:prSet presAssocID="{9AC4E1B1-E3F9-4698-8186-F751A6A27F4C}" presName="spacing" presStyleCnt="0"/>
      <dgm:spPr/>
    </dgm:pt>
    <dgm:pt modelId="{F159970B-19B8-4F8D-B9D8-CB1DF2F3C647}" type="pres">
      <dgm:prSet presAssocID="{A37F3CBE-714C-4C10-9972-57673DB5AFA7}" presName="composite" presStyleCnt="0"/>
      <dgm:spPr/>
    </dgm:pt>
    <dgm:pt modelId="{AC257E15-8A4E-4154-B8E9-E55AD9028492}" type="pres">
      <dgm:prSet presAssocID="{A37F3CBE-714C-4C10-9972-57673DB5AFA7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4C2A18D7-FA79-486A-9B74-5C237F197AC5}" type="pres">
      <dgm:prSet presAssocID="{A37F3CBE-714C-4C10-9972-57673DB5AFA7}" presName="txShp" presStyleLbl="node1" presStyleIdx="3" presStyleCnt="6" custScaleX="975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EE61E1-BC83-4BC0-9B31-965C08A6FBDF}" type="pres">
      <dgm:prSet presAssocID="{A6588762-8316-4426-8744-4FB1ED3959FE}" presName="spacing" presStyleCnt="0"/>
      <dgm:spPr/>
    </dgm:pt>
    <dgm:pt modelId="{60328C63-AEAF-45CE-A56E-A28614361B90}" type="pres">
      <dgm:prSet presAssocID="{AD8CE1D5-4755-47FB-9414-C6DDC482B91B}" presName="composite" presStyleCnt="0"/>
      <dgm:spPr/>
    </dgm:pt>
    <dgm:pt modelId="{5CC6F6E4-1648-4548-9600-940233CFE2A9}" type="pres">
      <dgm:prSet presAssocID="{AD8CE1D5-4755-47FB-9414-C6DDC482B91B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790758AE-8705-42E9-ACF2-7B24AD4EC23C}" type="pres">
      <dgm:prSet presAssocID="{AD8CE1D5-4755-47FB-9414-C6DDC482B91B}" presName="txShp" presStyleLbl="node1" presStyleIdx="4" presStyleCnt="6" custScaleX="975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44C7269-9182-4A45-A12D-B65E694C99E7}" type="pres">
      <dgm:prSet presAssocID="{273626D0-0D7B-44AD-93C2-396D0B8BF3BF}" presName="spacing" presStyleCnt="0"/>
      <dgm:spPr/>
    </dgm:pt>
    <dgm:pt modelId="{9D4069B0-27F0-4FC0-BCB6-19A0C91A2632}" type="pres">
      <dgm:prSet presAssocID="{B366A8AB-3D7D-4821-A626-FC89F5CD2285}" presName="composite" presStyleCnt="0"/>
      <dgm:spPr/>
    </dgm:pt>
    <dgm:pt modelId="{0CF7B74D-023B-4F68-9F06-C8FF6B498EED}" type="pres">
      <dgm:prSet presAssocID="{B366A8AB-3D7D-4821-A626-FC89F5CD2285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54EF396B-CFEB-47D4-993D-FD713011D613}" type="pres">
      <dgm:prSet presAssocID="{B366A8AB-3D7D-4821-A626-FC89F5CD2285}" presName="txShp" presStyleLbl="node1" presStyleIdx="5" presStyleCnt="6" custScaleX="975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F06DE91-41EA-40AC-BA85-04594563296B}" type="presOf" srcId="{A37F3CBE-714C-4C10-9972-57673DB5AFA7}" destId="{4C2A18D7-FA79-486A-9B74-5C237F197AC5}" srcOrd="0" destOrd="0" presId="urn:microsoft.com/office/officeart/2005/8/layout/vList3"/>
    <dgm:cxn modelId="{1B280F01-B564-4E64-BD0D-7F7CF840165A}" type="presOf" srcId="{D2A555EC-BC7D-4AFB-A95A-C632FF77C720}" destId="{AC492C74-822E-4EF4-B31C-5B7AAAE71E1A}" srcOrd="0" destOrd="0" presId="urn:microsoft.com/office/officeart/2005/8/layout/vList3"/>
    <dgm:cxn modelId="{D3F31C05-B13A-4D7D-9D62-AD4FB714DB7B}" srcId="{575E3D78-529F-4A1F-A819-44A2F6B024A7}" destId="{D2A555EC-BC7D-4AFB-A95A-C632FF77C720}" srcOrd="2" destOrd="0" parTransId="{CD19DA1D-9E6A-47D3-A482-32F5D1E7990F}" sibTransId="{9AC4E1B1-E3F9-4698-8186-F751A6A27F4C}"/>
    <dgm:cxn modelId="{2E7F4505-0696-4E62-B600-427B587E569A}" srcId="{575E3D78-529F-4A1F-A819-44A2F6B024A7}" destId="{AD8CE1D5-4755-47FB-9414-C6DDC482B91B}" srcOrd="4" destOrd="0" parTransId="{3DF8BA5E-F609-43E6-A26E-3FE622D6DAAB}" sibTransId="{273626D0-0D7B-44AD-93C2-396D0B8BF3BF}"/>
    <dgm:cxn modelId="{720E23FA-C8DE-44FB-9F0A-238F6FDC2CC5}" srcId="{575E3D78-529F-4A1F-A819-44A2F6B024A7}" destId="{A37F3CBE-714C-4C10-9972-57673DB5AFA7}" srcOrd="3" destOrd="0" parTransId="{7318C856-E05B-4EDA-9D0D-6A6AE7D0D2C3}" sibTransId="{A6588762-8316-4426-8744-4FB1ED3959FE}"/>
    <dgm:cxn modelId="{94226F28-66A4-44DA-A0D2-60878A121CB2}" srcId="{575E3D78-529F-4A1F-A819-44A2F6B024A7}" destId="{2482F416-C60A-41FD-8DFB-53ECFA80E92E}" srcOrd="1" destOrd="0" parTransId="{4A0F9025-996D-4751-92B1-33B0AA566CBA}" sibTransId="{4651CD94-0C50-4896-884F-01C3BBFF77FB}"/>
    <dgm:cxn modelId="{1F6FB388-1F51-4D8B-89CC-15BBB89BFDB2}" type="presOf" srcId="{575E3D78-529F-4A1F-A819-44A2F6B024A7}" destId="{F0C07598-E2A8-439B-87BE-7F23AD33AD6F}" srcOrd="0" destOrd="0" presId="urn:microsoft.com/office/officeart/2005/8/layout/vList3"/>
    <dgm:cxn modelId="{B7393E57-2DC1-42A6-BFF9-0DBA16BA0AF9}" srcId="{575E3D78-529F-4A1F-A819-44A2F6B024A7}" destId="{B366A8AB-3D7D-4821-A626-FC89F5CD2285}" srcOrd="5" destOrd="0" parTransId="{056024AA-4803-49F4-810F-547444DFF12C}" sibTransId="{C4B788C3-4859-475F-B35B-50F9B15E1904}"/>
    <dgm:cxn modelId="{992DAACC-F3A5-4C08-A94E-F02908DBEEFC}" srcId="{575E3D78-529F-4A1F-A819-44A2F6B024A7}" destId="{F41E6A4C-7FB2-4942-9B0F-43254F51B3BF}" srcOrd="0" destOrd="0" parTransId="{959CCEED-A56A-4CD2-B673-65595DB3B8ED}" sibTransId="{C698B5F1-4B8B-4133-BD3C-CC61E827D636}"/>
    <dgm:cxn modelId="{22DA8829-A1BF-47FD-BF81-E5D50A1C06AF}" type="presOf" srcId="{F41E6A4C-7FB2-4942-9B0F-43254F51B3BF}" destId="{B15D21F0-BDB7-4A77-8960-343DDC38E0FA}" srcOrd="0" destOrd="0" presId="urn:microsoft.com/office/officeart/2005/8/layout/vList3"/>
    <dgm:cxn modelId="{D6BE67C3-FE78-4E02-B19B-65F7B3486349}" type="presOf" srcId="{AD8CE1D5-4755-47FB-9414-C6DDC482B91B}" destId="{790758AE-8705-42E9-ACF2-7B24AD4EC23C}" srcOrd="0" destOrd="0" presId="urn:microsoft.com/office/officeart/2005/8/layout/vList3"/>
    <dgm:cxn modelId="{4ADE1780-F3B6-4633-B71E-38918C3BFB47}" type="presOf" srcId="{2482F416-C60A-41FD-8DFB-53ECFA80E92E}" destId="{AF3783F4-3711-4FD2-BC5B-A216A1B58535}" srcOrd="0" destOrd="0" presId="urn:microsoft.com/office/officeart/2005/8/layout/vList3"/>
    <dgm:cxn modelId="{7F14F8DC-6A92-456C-9218-9FAB7BFCEF17}" type="presOf" srcId="{B366A8AB-3D7D-4821-A626-FC89F5CD2285}" destId="{54EF396B-CFEB-47D4-993D-FD713011D613}" srcOrd="0" destOrd="0" presId="urn:microsoft.com/office/officeart/2005/8/layout/vList3"/>
    <dgm:cxn modelId="{926893B9-EA46-451A-A3BD-F20758736B1E}" type="presParOf" srcId="{F0C07598-E2A8-439B-87BE-7F23AD33AD6F}" destId="{E3F21B89-D45D-4285-AA5F-7C8F89EFB030}" srcOrd="0" destOrd="0" presId="urn:microsoft.com/office/officeart/2005/8/layout/vList3"/>
    <dgm:cxn modelId="{FAD597D1-0E5D-4D37-9D29-D47C41E3C68D}" type="presParOf" srcId="{E3F21B89-D45D-4285-AA5F-7C8F89EFB030}" destId="{256426B4-6ACD-4C3C-ABB6-8AD448DC019A}" srcOrd="0" destOrd="0" presId="urn:microsoft.com/office/officeart/2005/8/layout/vList3"/>
    <dgm:cxn modelId="{559729D3-3B87-4CDB-A6A9-A396A42B988B}" type="presParOf" srcId="{E3F21B89-D45D-4285-AA5F-7C8F89EFB030}" destId="{B15D21F0-BDB7-4A77-8960-343DDC38E0FA}" srcOrd="1" destOrd="0" presId="urn:microsoft.com/office/officeart/2005/8/layout/vList3"/>
    <dgm:cxn modelId="{15988828-EA2A-4AF2-B2C0-AFA0BB7CC4F3}" type="presParOf" srcId="{F0C07598-E2A8-439B-87BE-7F23AD33AD6F}" destId="{FB68B084-A665-4767-B671-64621AF6831D}" srcOrd="1" destOrd="0" presId="urn:microsoft.com/office/officeart/2005/8/layout/vList3"/>
    <dgm:cxn modelId="{67D2806F-93A1-42BD-9BB3-8A066EAF989B}" type="presParOf" srcId="{F0C07598-E2A8-439B-87BE-7F23AD33AD6F}" destId="{F9C9D082-0B54-4562-8E4A-1E98F53A0111}" srcOrd="2" destOrd="0" presId="urn:microsoft.com/office/officeart/2005/8/layout/vList3"/>
    <dgm:cxn modelId="{113DA5D7-FCCE-49F5-A2C3-705D3820DD88}" type="presParOf" srcId="{F9C9D082-0B54-4562-8E4A-1E98F53A0111}" destId="{E7FEED4B-3046-4671-8CC2-72278B1BE1AB}" srcOrd="0" destOrd="0" presId="urn:microsoft.com/office/officeart/2005/8/layout/vList3"/>
    <dgm:cxn modelId="{A9288EC4-21B4-4A0D-9DF1-4F6E0D3A578C}" type="presParOf" srcId="{F9C9D082-0B54-4562-8E4A-1E98F53A0111}" destId="{AF3783F4-3711-4FD2-BC5B-A216A1B58535}" srcOrd="1" destOrd="0" presId="urn:microsoft.com/office/officeart/2005/8/layout/vList3"/>
    <dgm:cxn modelId="{C2FA74F4-9620-4CE6-B349-7BDB4A8468CF}" type="presParOf" srcId="{F0C07598-E2A8-439B-87BE-7F23AD33AD6F}" destId="{F733C1F4-B945-4203-B145-18EDCCE39DFF}" srcOrd="3" destOrd="0" presId="urn:microsoft.com/office/officeart/2005/8/layout/vList3"/>
    <dgm:cxn modelId="{EDA9D85C-2518-4355-8D6A-B8B5FC87D86B}" type="presParOf" srcId="{F0C07598-E2A8-439B-87BE-7F23AD33AD6F}" destId="{07A0A323-E5BD-41AA-A3BA-8529558E48EA}" srcOrd="4" destOrd="0" presId="urn:microsoft.com/office/officeart/2005/8/layout/vList3"/>
    <dgm:cxn modelId="{656661E7-8E66-49D0-8B9A-C828E5E74104}" type="presParOf" srcId="{07A0A323-E5BD-41AA-A3BA-8529558E48EA}" destId="{D303F373-FCAF-40AF-9DDF-8FA1E4D91873}" srcOrd="0" destOrd="0" presId="urn:microsoft.com/office/officeart/2005/8/layout/vList3"/>
    <dgm:cxn modelId="{864B478B-370A-44AA-A993-C84460CCEE64}" type="presParOf" srcId="{07A0A323-E5BD-41AA-A3BA-8529558E48EA}" destId="{AC492C74-822E-4EF4-B31C-5B7AAAE71E1A}" srcOrd="1" destOrd="0" presId="urn:microsoft.com/office/officeart/2005/8/layout/vList3"/>
    <dgm:cxn modelId="{A91B5C1A-3A42-4AFE-A954-4E27734FCAB2}" type="presParOf" srcId="{F0C07598-E2A8-439B-87BE-7F23AD33AD6F}" destId="{6A364D41-4574-4282-BBEB-CEE723C13693}" srcOrd="5" destOrd="0" presId="urn:microsoft.com/office/officeart/2005/8/layout/vList3"/>
    <dgm:cxn modelId="{46EA4BD1-2B8B-4FA2-9ADC-B3C73DB83B38}" type="presParOf" srcId="{F0C07598-E2A8-439B-87BE-7F23AD33AD6F}" destId="{F159970B-19B8-4F8D-B9D8-CB1DF2F3C647}" srcOrd="6" destOrd="0" presId="urn:microsoft.com/office/officeart/2005/8/layout/vList3"/>
    <dgm:cxn modelId="{6342BFAB-D9CD-46F9-8CC7-7E1B8BD4E618}" type="presParOf" srcId="{F159970B-19B8-4F8D-B9D8-CB1DF2F3C647}" destId="{AC257E15-8A4E-4154-B8E9-E55AD9028492}" srcOrd="0" destOrd="0" presId="urn:microsoft.com/office/officeart/2005/8/layout/vList3"/>
    <dgm:cxn modelId="{CCCABB4D-C7A4-4106-BB94-5E2F3DD9191C}" type="presParOf" srcId="{F159970B-19B8-4F8D-B9D8-CB1DF2F3C647}" destId="{4C2A18D7-FA79-486A-9B74-5C237F197AC5}" srcOrd="1" destOrd="0" presId="urn:microsoft.com/office/officeart/2005/8/layout/vList3"/>
    <dgm:cxn modelId="{2D37888D-AF55-4267-8E15-E13F2EEE4DF4}" type="presParOf" srcId="{F0C07598-E2A8-439B-87BE-7F23AD33AD6F}" destId="{06EE61E1-BC83-4BC0-9B31-965C08A6FBDF}" srcOrd="7" destOrd="0" presId="urn:microsoft.com/office/officeart/2005/8/layout/vList3"/>
    <dgm:cxn modelId="{8FB6A11B-63CA-4737-977B-DF28BD65C6D3}" type="presParOf" srcId="{F0C07598-E2A8-439B-87BE-7F23AD33AD6F}" destId="{60328C63-AEAF-45CE-A56E-A28614361B90}" srcOrd="8" destOrd="0" presId="urn:microsoft.com/office/officeart/2005/8/layout/vList3"/>
    <dgm:cxn modelId="{0774C988-1609-4CE0-BF4A-F7AF9124AC47}" type="presParOf" srcId="{60328C63-AEAF-45CE-A56E-A28614361B90}" destId="{5CC6F6E4-1648-4548-9600-940233CFE2A9}" srcOrd="0" destOrd="0" presId="urn:microsoft.com/office/officeart/2005/8/layout/vList3"/>
    <dgm:cxn modelId="{6D9DB857-63FB-452A-8491-42792059E23E}" type="presParOf" srcId="{60328C63-AEAF-45CE-A56E-A28614361B90}" destId="{790758AE-8705-42E9-ACF2-7B24AD4EC23C}" srcOrd="1" destOrd="0" presId="urn:microsoft.com/office/officeart/2005/8/layout/vList3"/>
    <dgm:cxn modelId="{358B6E3E-AC24-49E3-A6C1-CD11F560EEE6}" type="presParOf" srcId="{F0C07598-E2A8-439B-87BE-7F23AD33AD6F}" destId="{344C7269-9182-4A45-A12D-B65E694C99E7}" srcOrd="9" destOrd="0" presId="urn:microsoft.com/office/officeart/2005/8/layout/vList3"/>
    <dgm:cxn modelId="{4E9E60C8-A6C0-4B44-85B0-E03FDB810A03}" type="presParOf" srcId="{F0C07598-E2A8-439B-87BE-7F23AD33AD6F}" destId="{9D4069B0-27F0-4FC0-BCB6-19A0C91A2632}" srcOrd="10" destOrd="0" presId="urn:microsoft.com/office/officeart/2005/8/layout/vList3"/>
    <dgm:cxn modelId="{03F82FE7-C81A-4DE5-ACCB-E13461259773}" type="presParOf" srcId="{9D4069B0-27F0-4FC0-BCB6-19A0C91A2632}" destId="{0CF7B74D-023B-4F68-9F06-C8FF6B498EED}" srcOrd="0" destOrd="0" presId="urn:microsoft.com/office/officeart/2005/8/layout/vList3"/>
    <dgm:cxn modelId="{81A0848E-67C6-4B9E-AF88-6BB1118F2B5E}" type="presParOf" srcId="{9D4069B0-27F0-4FC0-BCB6-19A0C91A2632}" destId="{54EF396B-CFEB-47D4-993D-FD713011D6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547EAB-C778-4153-AD29-24DFFAD4C72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0371BFF-4B90-4B02-BBF5-689EF0233648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b="1" baseline="0" dirty="0" smtClean="0"/>
            <a:t>¿Obligatoriedad de aplicación de la Norma Técnica?</a:t>
          </a:r>
          <a:endParaRPr lang="es-PE" dirty="0"/>
        </a:p>
      </dgm:t>
    </dgm:pt>
    <dgm:pt modelId="{2EBB7454-FE89-4A70-BFED-53F8B837E8BF}" type="parTrans" cxnId="{473E8E65-1118-46C3-89B1-10DE0E5CD424}">
      <dgm:prSet/>
      <dgm:spPr/>
      <dgm:t>
        <a:bodyPr/>
        <a:lstStyle/>
        <a:p>
          <a:endParaRPr lang="es-PE"/>
        </a:p>
      </dgm:t>
    </dgm:pt>
    <dgm:pt modelId="{BDE49040-582B-40AB-85A4-0C17E32E687B}" type="sibTrans" cxnId="{473E8E65-1118-46C3-89B1-10DE0E5CD424}">
      <dgm:prSet/>
      <dgm:spPr/>
      <dgm:t>
        <a:bodyPr/>
        <a:lstStyle/>
        <a:p>
          <a:endParaRPr lang="es-PE"/>
        </a:p>
      </dgm:t>
    </dgm:pt>
    <dgm:pt modelId="{087F0EE0-AD6D-43B6-BE59-4EE7BCFB87FF}" type="pres">
      <dgm:prSet presAssocID="{B8547EAB-C778-4153-AD29-24DFFAD4C7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322B1A7-C716-40E6-B875-DE1D729346DF}" type="pres">
      <dgm:prSet presAssocID="{60371BFF-4B90-4B02-BBF5-689EF02336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7FF5251-E3D6-403B-BA66-E9FD686C9EC8}" type="presOf" srcId="{60371BFF-4B90-4B02-BBF5-689EF0233648}" destId="{1322B1A7-C716-40E6-B875-DE1D729346DF}" srcOrd="0" destOrd="0" presId="urn:microsoft.com/office/officeart/2005/8/layout/vList2"/>
    <dgm:cxn modelId="{473E8E65-1118-46C3-89B1-10DE0E5CD424}" srcId="{B8547EAB-C778-4153-AD29-24DFFAD4C721}" destId="{60371BFF-4B90-4B02-BBF5-689EF0233648}" srcOrd="0" destOrd="0" parTransId="{2EBB7454-FE89-4A70-BFED-53F8B837E8BF}" sibTransId="{BDE49040-582B-40AB-85A4-0C17E32E687B}"/>
    <dgm:cxn modelId="{B7B751F4-424E-440B-B715-632D256812C6}" type="presOf" srcId="{B8547EAB-C778-4153-AD29-24DFFAD4C721}" destId="{087F0EE0-AD6D-43B6-BE59-4EE7BCFB87FF}" srcOrd="0" destOrd="0" presId="urn:microsoft.com/office/officeart/2005/8/layout/vList2"/>
    <dgm:cxn modelId="{0496EC0C-8485-4532-9B39-E88484196924}" type="presParOf" srcId="{087F0EE0-AD6D-43B6-BE59-4EE7BCFB87FF}" destId="{1322B1A7-C716-40E6-B875-DE1D729346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63E76A-9352-4744-8D0F-06AC117DBBF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9C06978-89D4-41D6-A279-A37D37684086}">
      <dgm:prSet custT="1"/>
      <dgm:spPr/>
      <dgm:t>
        <a:bodyPr/>
        <a:lstStyle/>
        <a:p>
          <a:pPr rtl="0"/>
          <a:r>
            <a:rPr lang="es-ES" sz="2800" b="1" dirty="0" smtClean="0"/>
            <a:t>Obligatoria: por disposición legal-administrativa </a:t>
          </a:r>
          <a:endParaRPr lang="es-PE" sz="2800" dirty="0"/>
        </a:p>
      </dgm:t>
    </dgm:pt>
    <dgm:pt modelId="{46442F79-3B8E-461A-A281-591FF84E63FF}" type="parTrans" cxnId="{26CE7C3B-E92A-44C4-8BCA-5C434D82C954}">
      <dgm:prSet/>
      <dgm:spPr/>
      <dgm:t>
        <a:bodyPr/>
        <a:lstStyle/>
        <a:p>
          <a:endParaRPr lang="es-PE"/>
        </a:p>
      </dgm:t>
    </dgm:pt>
    <dgm:pt modelId="{1C671415-4C1A-48F4-8995-2C7C64E03EA8}" type="sibTrans" cxnId="{26CE7C3B-E92A-44C4-8BCA-5C434D82C954}">
      <dgm:prSet/>
      <dgm:spPr/>
      <dgm:t>
        <a:bodyPr/>
        <a:lstStyle/>
        <a:p>
          <a:endParaRPr lang="es-PE"/>
        </a:p>
      </dgm:t>
    </dgm:pt>
    <dgm:pt modelId="{56F6629D-21DA-4A4B-ACBD-8181145DB2B2}">
      <dgm:prSet/>
      <dgm:spPr/>
      <dgm:t>
        <a:bodyPr/>
        <a:lstStyle/>
        <a:p>
          <a:pPr rtl="0"/>
          <a:r>
            <a:rPr lang="es-ES" b="1" dirty="0" smtClean="0"/>
            <a:t>Adaptación de la norma técnica en un país: dispositivo legal administrativo de organismo competente</a:t>
          </a:r>
          <a:endParaRPr lang="es-PE" dirty="0"/>
        </a:p>
      </dgm:t>
    </dgm:pt>
    <dgm:pt modelId="{64577F60-D69D-4670-85EF-2ED66752F980}" type="parTrans" cxnId="{B07E9EDF-892D-4882-AB61-476F90E019B2}">
      <dgm:prSet/>
      <dgm:spPr/>
      <dgm:t>
        <a:bodyPr/>
        <a:lstStyle/>
        <a:p>
          <a:endParaRPr lang="es-PE"/>
        </a:p>
      </dgm:t>
    </dgm:pt>
    <dgm:pt modelId="{BEBBD226-AA63-4408-8013-76DB2DA7791A}" type="sibTrans" cxnId="{B07E9EDF-892D-4882-AB61-476F90E019B2}">
      <dgm:prSet/>
      <dgm:spPr/>
      <dgm:t>
        <a:bodyPr/>
        <a:lstStyle/>
        <a:p>
          <a:endParaRPr lang="es-PE"/>
        </a:p>
      </dgm:t>
    </dgm:pt>
    <dgm:pt modelId="{2D99E97C-574C-4EB0-89FE-A5CBE06CD05F}">
      <dgm:prSet custT="1"/>
      <dgm:spPr/>
      <dgm:t>
        <a:bodyPr/>
        <a:lstStyle/>
        <a:p>
          <a:pPr rtl="0"/>
          <a:r>
            <a:rPr lang="es-ES" sz="2800" b="1" dirty="0" smtClean="0"/>
            <a:t>Carácter de técnica la hace flexible: adecuación a la situación concreta a la que se aplica o realidad existente. </a:t>
          </a:r>
          <a:endParaRPr lang="es-PE" sz="2800" dirty="0"/>
        </a:p>
      </dgm:t>
    </dgm:pt>
    <dgm:pt modelId="{2550D7CF-A432-417A-B8C1-F6420091EE88}" type="parTrans" cxnId="{5AF7B6E9-9FFA-4A05-A8C7-1A7A949E758B}">
      <dgm:prSet/>
      <dgm:spPr/>
      <dgm:t>
        <a:bodyPr/>
        <a:lstStyle/>
        <a:p>
          <a:endParaRPr lang="es-PE"/>
        </a:p>
      </dgm:t>
    </dgm:pt>
    <dgm:pt modelId="{AFE53E12-D686-4116-A758-CDEF033C97B9}" type="sibTrans" cxnId="{5AF7B6E9-9FFA-4A05-A8C7-1A7A949E758B}">
      <dgm:prSet/>
      <dgm:spPr/>
      <dgm:t>
        <a:bodyPr/>
        <a:lstStyle/>
        <a:p>
          <a:endParaRPr lang="es-PE"/>
        </a:p>
      </dgm:t>
    </dgm:pt>
    <dgm:pt modelId="{C1E11FA9-1A73-40FD-81E9-8BE2BDBF2AF4}">
      <dgm:prSet/>
      <dgm:spPr/>
      <dgm:t>
        <a:bodyPr/>
        <a:lstStyle/>
        <a:p>
          <a:pPr rtl="0"/>
          <a:r>
            <a:rPr lang="es-ES" b="1" dirty="0" smtClean="0"/>
            <a:t>Procedimiento para aprobación, publicación y puesta en vigencia: según legislación y ordenamiento legal de cada país. </a:t>
          </a:r>
          <a:endParaRPr lang="es-PE" dirty="0"/>
        </a:p>
      </dgm:t>
    </dgm:pt>
    <dgm:pt modelId="{F8933173-5555-40CD-8A1D-5AA66EB701FF}" type="parTrans" cxnId="{9AB3CA1D-5811-47A4-BBF7-F313CFF79D3A}">
      <dgm:prSet/>
      <dgm:spPr/>
      <dgm:t>
        <a:bodyPr/>
        <a:lstStyle/>
        <a:p>
          <a:endParaRPr lang="es-PE"/>
        </a:p>
      </dgm:t>
    </dgm:pt>
    <dgm:pt modelId="{FDE1DD46-F7F9-44DF-93BB-AB84A9484F21}" type="sibTrans" cxnId="{9AB3CA1D-5811-47A4-BBF7-F313CFF79D3A}">
      <dgm:prSet/>
      <dgm:spPr/>
      <dgm:t>
        <a:bodyPr/>
        <a:lstStyle/>
        <a:p>
          <a:endParaRPr lang="es-PE"/>
        </a:p>
      </dgm:t>
    </dgm:pt>
    <dgm:pt modelId="{FA590BE2-F349-44F5-9BF1-FF085AADD5E8}" type="pres">
      <dgm:prSet presAssocID="{4263E76A-9352-4744-8D0F-06AC117DBBF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PE"/>
        </a:p>
      </dgm:t>
    </dgm:pt>
    <dgm:pt modelId="{9D6994F5-D99F-403D-9FA4-930E874AD55F}" type="pres">
      <dgm:prSet presAssocID="{89C06978-89D4-41D6-A279-A37D37684086}" presName="parenttextcomposite" presStyleCnt="0"/>
      <dgm:spPr/>
    </dgm:pt>
    <dgm:pt modelId="{7382BEB7-990A-4939-A107-3618C4E7A6D0}" type="pres">
      <dgm:prSet presAssocID="{89C06978-89D4-41D6-A279-A37D3768408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251B103-A5D3-474A-BB31-DB8A6A86FB06}" type="pres">
      <dgm:prSet presAssocID="{89C06978-89D4-41D6-A279-A37D37684086}" presName="composite" presStyleCnt="0"/>
      <dgm:spPr/>
    </dgm:pt>
    <dgm:pt modelId="{02130680-3826-47E5-818A-6948DE79523C}" type="pres">
      <dgm:prSet presAssocID="{89C06978-89D4-41D6-A279-A37D37684086}" presName="chevron1" presStyleLbl="alignNode1" presStyleIdx="0" presStyleCnt="21"/>
      <dgm:spPr/>
    </dgm:pt>
    <dgm:pt modelId="{277E058B-EC56-4C97-A2F1-8028A8D2AD8E}" type="pres">
      <dgm:prSet presAssocID="{89C06978-89D4-41D6-A279-A37D37684086}" presName="chevron2" presStyleLbl="alignNode1" presStyleIdx="1" presStyleCnt="21"/>
      <dgm:spPr/>
    </dgm:pt>
    <dgm:pt modelId="{1519E17D-5C1E-4E85-9AD7-F8807F9A3C5A}" type="pres">
      <dgm:prSet presAssocID="{89C06978-89D4-41D6-A279-A37D37684086}" presName="chevron3" presStyleLbl="alignNode1" presStyleIdx="2" presStyleCnt="21"/>
      <dgm:spPr/>
    </dgm:pt>
    <dgm:pt modelId="{3C7D0F56-F176-4DAF-A2D7-8DDCE5268CCB}" type="pres">
      <dgm:prSet presAssocID="{89C06978-89D4-41D6-A279-A37D37684086}" presName="chevron4" presStyleLbl="alignNode1" presStyleIdx="3" presStyleCnt="21"/>
      <dgm:spPr/>
    </dgm:pt>
    <dgm:pt modelId="{7631CB76-096A-4864-A19E-53673D61D862}" type="pres">
      <dgm:prSet presAssocID="{89C06978-89D4-41D6-A279-A37D37684086}" presName="chevron5" presStyleLbl="alignNode1" presStyleIdx="4" presStyleCnt="21"/>
      <dgm:spPr/>
    </dgm:pt>
    <dgm:pt modelId="{A509E761-8B3C-4AF5-AB7D-5CD5BD2EE6D8}" type="pres">
      <dgm:prSet presAssocID="{89C06978-89D4-41D6-A279-A37D37684086}" presName="chevron6" presStyleLbl="alignNode1" presStyleIdx="5" presStyleCnt="21"/>
      <dgm:spPr/>
    </dgm:pt>
    <dgm:pt modelId="{B15AD9B7-9CA8-4970-9037-95FAE38919D4}" type="pres">
      <dgm:prSet presAssocID="{89C06978-89D4-41D6-A279-A37D37684086}" presName="chevron7" presStyleLbl="alignNode1" presStyleIdx="6" presStyleCnt="21"/>
      <dgm:spPr/>
    </dgm:pt>
    <dgm:pt modelId="{20A5BA25-62BC-4AD3-9F85-0CAC58A6784F}" type="pres">
      <dgm:prSet presAssocID="{89C06978-89D4-41D6-A279-A37D37684086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E96D61D-1DDF-4031-B368-69ACA8672532}" type="pres">
      <dgm:prSet presAssocID="{1C671415-4C1A-48F4-8995-2C7C64E03EA8}" presName="sibTrans" presStyleCnt="0"/>
      <dgm:spPr/>
    </dgm:pt>
    <dgm:pt modelId="{2396EA1C-B945-4C71-9771-25D9BBCFED77}" type="pres">
      <dgm:prSet presAssocID="{2D99E97C-574C-4EB0-89FE-A5CBE06CD05F}" presName="parenttextcomposite" presStyleCnt="0"/>
      <dgm:spPr/>
    </dgm:pt>
    <dgm:pt modelId="{AA4379E5-E672-4F68-9B98-B7F67D773CAB}" type="pres">
      <dgm:prSet presAssocID="{2D99E97C-574C-4EB0-89FE-A5CBE06CD05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F1ABBB-1B49-48BC-AD5C-CB5051848C1D}" type="pres">
      <dgm:prSet presAssocID="{2D99E97C-574C-4EB0-89FE-A5CBE06CD05F}" presName="parallelogramComposite" presStyleCnt="0"/>
      <dgm:spPr/>
    </dgm:pt>
    <dgm:pt modelId="{F3435834-E465-4237-857D-0E5E63F20641}" type="pres">
      <dgm:prSet presAssocID="{2D99E97C-574C-4EB0-89FE-A5CBE06CD05F}" presName="parallelogram1" presStyleLbl="alignNode1" presStyleIdx="7" presStyleCnt="21"/>
      <dgm:spPr/>
    </dgm:pt>
    <dgm:pt modelId="{94DC7015-357A-4564-823C-3CAD57D0A33A}" type="pres">
      <dgm:prSet presAssocID="{2D99E97C-574C-4EB0-89FE-A5CBE06CD05F}" presName="parallelogram2" presStyleLbl="alignNode1" presStyleIdx="8" presStyleCnt="21"/>
      <dgm:spPr/>
    </dgm:pt>
    <dgm:pt modelId="{35081D18-B5EE-4000-9EBB-8021F57B176F}" type="pres">
      <dgm:prSet presAssocID="{2D99E97C-574C-4EB0-89FE-A5CBE06CD05F}" presName="parallelogram3" presStyleLbl="alignNode1" presStyleIdx="9" presStyleCnt="21"/>
      <dgm:spPr/>
    </dgm:pt>
    <dgm:pt modelId="{64666597-C6E4-43C7-953C-84911971BF87}" type="pres">
      <dgm:prSet presAssocID="{2D99E97C-574C-4EB0-89FE-A5CBE06CD05F}" presName="parallelogram4" presStyleLbl="alignNode1" presStyleIdx="10" presStyleCnt="21"/>
      <dgm:spPr/>
    </dgm:pt>
    <dgm:pt modelId="{5F4AAC09-6043-4F88-9463-32C4B23C4AB6}" type="pres">
      <dgm:prSet presAssocID="{2D99E97C-574C-4EB0-89FE-A5CBE06CD05F}" presName="parallelogram5" presStyleLbl="alignNode1" presStyleIdx="11" presStyleCnt="21"/>
      <dgm:spPr/>
    </dgm:pt>
    <dgm:pt modelId="{84E22B3E-20E2-4A07-9E19-8A517D579116}" type="pres">
      <dgm:prSet presAssocID="{2D99E97C-574C-4EB0-89FE-A5CBE06CD05F}" presName="parallelogram6" presStyleLbl="alignNode1" presStyleIdx="12" presStyleCnt="21"/>
      <dgm:spPr/>
    </dgm:pt>
    <dgm:pt modelId="{4198E3D3-7C2A-483D-8628-1F681294861C}" type="pres">
      <dgm:prSet presAssocID="{2D99E97C-574C-4EB0-89FE-A5CBE06CD05F}" presName="parallelogram7" presStyleLbl="alignNode1" presStyleIdx="13" presStyleCnt="21"/>
      <dgm:spPr/>
    </dgm:pt>
    <dgm:pt modelId="{4F6D7DF0-1822-437C-8F03-51A4C1206DDB}" type="pres">
      <dgm:prSet presAssocID="{AFE53E12-D686-4116-A758-CDEF033C97B9}" presName="sibTrans" presStyleCnt="0"/>
      <dgm:spPr/>
    </dgm:pt>
    <dgm:pt modelId="{1FE0A575-A56A-46DF-BB53-0EBCC9D04799}" type="pres">
      <dgm:prSet presAssocID="{C1E11FA9-1A73-40FD-81E9-8BE2BDBF2AF4}" presName="parenttextcomposite" presStyleCnt="0"/>
      <dgm:spPr/>
    </dgm:pt>
    <dgm:pt modelId="{D841232A-BCC7-4D37-817C-B216F1BDE3B7}" type="pres">
      <dgm:prSet presAssocID="{C1E11FA9-1A73-40FD-81E9-8BE2BDBF2AF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CD26F46-80DD-4649-BA58-85B62932CE83}" type="pres">
      <dgm:prSet presAssocID="{C1E11FA9-1A73-40FD-81E9-8BE2BDBF2AF4}" presName="parallelogramComposite" presStyleCnt="0"/>
      <dgm:spPr/>
    </dgm:pt>
    <dgm:pt modelId="{85DC5E44-8557-4B5C-A8BA-4D383C3A62BB}" type="pres">
      <dgm:prSet presAssocID="{C1E11FA9-1A73-40FD-81E9-8BE2BDBF2AF4}" presName="parallelogram1" presStyleLbl="alignNode1" presStyleIdx="14" presStyleCnt="21"/>
      <dgm:spPr/>
    </dgm:pt>
    <dgm:pt modelId="{1B1BA6FC-BD93-4A2F-825B-1ECAEBB9FC67}" type="pres">
      <dgm:prSet presAssocID="{C1E11FA9-1A73-40FD-81E9-8BE2BDBF2AF4}" presName="parallelogram2" presStyleLbl="alignNode1" presStyleIdx="15" presStyleCnt="21"/>
      <dgm:spPr/>
    </dgm:pt>
    <dgm:pt modelId="{CF56DC73-48F0-40DA-83FA-1D2675FA2524}" type="pres">
      <dgm:prSet presAssocID="{C1E11FA9-1A73-40FD-81E9-8BE2BDBF2AF4}" presName="parallelogram3" presStyleLbl="alignNode1" presStyleIdx="16" presStyleCnt="21"/>
      <dgm:spPr/>
    </dgm:pt>
    <dgm:pt modelId="{050BA7F3-3A0C-4E43-9A54-7E0A715EA6A5}" type="pres">
      <dgm:prSet presAssocID="{C1E11FA9-1A73-40FD-81E9-8BE2BDBF2AF4}" presName="parallelogram4" presStyleLbl="alignNode1" presStyleIdx="17" presStyleCnt="21"/>
      <dgm:spPr/>
    </dgm:pt>
    <dgm:pt modelId="{8BB987BB-97F5-4602-A419-78B6AAD37EC0}" type="pres">
      <dgm:prSet presAssocID="{C1E11FA9-1A73-40FD-81E9-8BE2BDBF2AF4}" presName="parallelogram5" presStyleLbl="alignNode1" presStyleIdx="18" presStyleCnt="21"/>
      <dgm:spPr/>
    </dgm:pt>
    <dgm:pt modelId="{DEDB88D5-A30A-42EF-BF10-EFFB2A2D4B04}" type="pres">
      <dgm:prSet presAssocID="{C1E11FA9-1A73-40FD-81E9-8BE2BDBF2AF4}" presName="parallelogram6" presStyleLbl="alignNode1" presStyleIdx="19" presStyleCnt="21"/>
      <dgm:spPr/>
    </dgm:pt>
    <dgm:pt modelId="{66969EBF-D339-4C12-86F1-E4EE603BC862}" type="pres">
      <dgm:prSet presAssocID="{C1E11FA9-1A73-40FD-81E9-8BE2BDBF2AF4}" presName="parallelogram7" presStyleLbl="alignNode1" presStyleIdx="20" presStyleCnt="21"/>
      <dgm:spPr/>
    </dgm:pt>
  </dgm:ptLst>
  <dgm:cxnLst>
    <dgm:cxn modelId="{58232D4E-BA00-4651-BB0D-89EBD052994B}" type="presOf" srcId="{2D99E97C-574C-4EB0-89FE-A5CBE06CD05F}" destId="{AA4379E5-E672-4F68-9B98-B7F67D773CAB}" srcOrd="0" destOrd="0" presId="urn:microsoft.com/office/officeart/2008/layout/VerticalAccentList"/>
    <dgm:cxn modelId="{26CE7C3B-E92A-44C4-8BCA-5C434D82C954}" srcId="{4263E76A-9352-4744-8D0F-06AC117DBBF5}" destId="{89C06978-89D4-41D6-A279-A37D37684086}" srcOrd="0" destOrd="0" parTransId="{46442F79-3B8E-461A-A281-591FF84E63FF}" sibTransId="{1C671415-4C1A-48F4-8995-2C7C64E03EA8}"/>
    <dgm:cxn modelId="{D03861E2-CA23-4D3C-836A-06A349BC75DA}" type="presOf" srcId="{89C06978-89D4-41D6-A279-A37D37684086}" destId="{7382BEB7-990A-4939-A107-3618C4E7A6D0}" srcOrd="0" destOrd="0" presId="urn:microsoft.com/office/officeart/2008/layout/VerticalAccentList"/>
    <dgm:cxn modelId="{B07E9EDF-892D-4882-AB61-476F90E019B2}" srcId="{89C06978-89D4-41D6-A279-A37D37684086}" destId="{56F6629D-21DA-4A4B-ACBD-8181145DB2B2}" srcOrd="0" destOrd="0" parTransId="{64577F60-D69D-4670-85EF-2ED66752F980}" sibTransId="{BEBBD226-AA63-4408-8013-76DB2DA7791A}"/>
    <dgm:cxn modelId="{5AF7B6E9-9FFA-4A05-A8C7-1A7A949E758B}" srcId="{4263E76A-9352-4744-8D0F-06AC117DBBF5}" destId="{2D99E97C-574C-4EB0-89FE-A5CBE06CD05F}" srcOrd="1" destOrd="0" parTransId="{2550D7CF-A432-417A-B8C1-F6420091EE88}" sibTransId="{AFE53E12-D686-4116-A758-CDEF033C97B9}"/>
    <dgm:cxn modelId="{9AB3CA1D-5811-47A4-BBF7-F313CFF79D3A}" srcId="{4263E76A-9352-4744-8D0F-06AC117DBBF5}" destId="{C1E11FA9-1A73-40FD-81E9-8BE2BDBF2AF4}" srcOrd="2" destOrd="0" parTransId="{F8933173-5555-40CD-8A1D-5AA66EB701FF}" sibTransId="{FDE1DD46-F7F9-44DF-93BB-AB84A9484F21}"/>
    <dgm:cxn modelId="{B061B4BA-6C93-4DF9-B9F3-CE6C5395D8E8}" type="presOf" srcId="{4263E76A-9352-4744-8D0F-06AC117DBBF5}" destId="{FA590BE2-F349-44F5-9BF1-FF085AADD5E8}" srcOrd="0" destOrd="0" presId="urn:microsoft.com/office/officeart/2008/layout/VerticalAccentList"/>
    <dgm:cxn modelId="{F760D533-3B96-42B0-9FE2-9B261933A2DC}" type="presOf" srcId="{56F6629D-21DA-4A4B-ACBD-8181145DB2B2}" destId="{20A5BA25-62BC-4AD3-9F85-0CAC58A6784F}" srcOrd="0" destOrd="0" presId="urn:microsoft.com/office/officeart/2008/layout/VerticalAccentList"/>
    <dgm:cxn modelId="{A4F1DAB3-9E3B-4DF5-A521-88A234CC8333}" type="presOf" srcId="{C1E11FA9-1A73-40FD-81E9-8BE2BDBF2AF4}" destId="{D841232A-BCC7-4D37-817C-B216F1BDE3B7}" srcOrd="0" destOrd="0" presId="urn:microsoft.com/office/officeart/2008/layout/VerticalAccentList"/>
    <dgm:cxn modelId="{9A3A99EF-33F6-44B0-9444-35B3B6AD94F1}" type="presParOf" srcId="{FA590BE2-F349-44F5-9BF1-FF085AADD5E8}" destId="{9D6994F5-D99F-403D-9FA4-930E874AD55F}" srcOrd="0" destOrd="0" presId="urn:microsoft.com/office/officeart/2008/layout/VerticalAccentList"/>
    <dgm:cxn modelId="{1910FB68-BB87-434D-8F0A-699C76CDF14F}" type="presParOf" srcId="{9D6994F5-D99F-403D-9FA4-930E874AD55F}" destId="{7382BEB7-990A-4939-A107-3618C4E7A6D0}" srcOrd="0" destOrd="0" presId="urn:microsoft.com/office/officeart/2008/layout/VerticalAccentList"/>
    <dgm:cxn modelId="{8F65710F-C823-4356-A94E-FDFDDC17E990}" type="presParOf" srcId="{FA590BE2-F349-44F5-9BF1-FF085AADD5E8}" destId="{9251B103-A5D3-474A-BB31-DB8A6A86FB06}" srcOrd="1" destOrd="0" presId="urn:microsoft.com/office/officeart/2008/layout/VerticalAccentList"/>
    <dgm:cxn modelId="{0A1DC2EE-229B-440D-AC51-62FA890AF728}" type="presParOf" srcId="{9251B103-A5D3-474A-BB31-DB8A6A86FB06}" destId="{02130680-3826-47E5-818A-6948DE79523C}" srcOrd="0" destOrd="0" presId="urn:microsoft.com/office/officeart/2008/layout/VerticalAccentList"/>
    <dgm:cxn modelId="{A07EEEBB-0895-44A6-BF4D-D7B8C5C5F4E6}" type="presParOf" srcId="{9251B103-A5D3-474A-BB31-DB8A6A86FB06}" destId="{277E058B-EC56-4C97-A2F1-8028A8D2AD8E}" srcOrd="1" destOrd="0" presId="urn:microsoft.com/office/officeart/2008/layout/VerticalAccentList"/>
    <dgm:cxn modelId="{9B7E1107-9ACF-4A09-95A2-607B61BD83DD}" type="presParOf" srcId="{9251B103-A5D3-474A-BB31-DB8A6A86FB06}" destId="{1519E17D-5C1E-4E85-9AD7-F8807F9A3C5A}" srcOrd="2" destOrd="0" presId="urn:microsoft.com/office/officeart/2008/layout/VerticalAccentList"/>
    <dgm:cxn modelId="{B7833B83-3975-4223-891B-6584FD3BD55B}" type="presParOf" srcId="{9251B103-A5D3-474A-BB31-DB8A6A86FB06}" destId="{3C7D0F56-F176-4DAF-A2D7-8DDCE5268CCB}" srcOrd="3" destOrd="0" presId="urn:microsoft.com/office/officeart/2008/layout/VerticalAccentList"/>
    <dgm:cxn modelId="{CD497889-E871-485E-AD16-C08A8032888E}" type="presParOf" srcId="{9251B103-A5D3-474A-BB31-DB8A6A86FB06}" destId="{7631CB76-096A-4864-A19E-53673D61D862}" srcOrd="4" destOrd="0" presId="urn:microsoft.com/office/officeart/2008/layout/VerticalAccentList"/>
    <dgm:cxn modelId="{64A93B67-D146-4875-995A-C72010239234}" type="presParOf" srcId="{9251B103-A5D3-474A-BB31-DB8A6A86FB06}" destId="{A509E761-8B3C-4AF5-AB7D-5CD5BD2EE6D8}" srcOrd="5" destOrd="0" presId="urn:microsoft.com/office/officeart/2008/layout/VerticalAccentList"/>
    <dgm:cxn modelId="{4EC6C091-070F-4698-A0C7-327DFF4D56A4}" type="presParOf" srcId="{9251B103-A5D3-474A-BB31-DB8A6A86FB06}" destId="{B15AD9B7-9CA8-4970-9037-95FAE38919D4}" srcOrd="6" destOrd="0" presId="urn:microsoft.com/office/officeart/2008/layout/VerticalAccentList"/>
    <dgm:cxn modelId="{E22E03E4-E11A-4DDC-B5B7-1ADD33097CBC}" type="presParOf" srcId="{9251B103-A5D3-474A-BB31-DB8A6A86FB06}" destId="{20A5BA25-62BC-4AD3-9F85-0CAC58A6784F}" srcOrd="7" destOrd="0" presId="urn:microsoft.com/office/officeart/2008/layout/VerticalAccentList"/>
    <dgm:cxn modelId="{0C3CD794-AA09-4C15-9D44-BCB00E42837A}" type="presParOf" srcId="{FA590BE2-F349-44F5-9BF1-FF085AADD5E8}" destId="{8E96D61D-1DDF-4031-B368-69ACA8672532}" srcOrd="2" destOrd="0" presId="urn:microsoft.com/office/officeart/2008/layout/VerticalAccentList"/>
    <dgm:cxn modelId="{E7C82ECB-D86E-488C-B7C0-F1322DCEC807}" type="presParOf" srcId="{FA590BE2-F349-44F5-9BF1-FF085AADD5E8}" destId="{2396EA1C-B945-4C71-9771-25D9BBCFED77}" srcOrd="3" destOrd="0" presId="urn:microsoft.com/office/officeart/2008/layout/VerticalAccentList"/>
    <dgm:cxn modelId="{0F040748-CCB7-45C1-9E83-87857CF47F7F}" type="presParOf" srcId="{2396EA1C-B945-4C71-9771-25D9BBCFED77}" destId="{AA4379E5-E672-4F68-9B98-B7F67D773CAB}" srcOrd="0" destOrd="0" presId="urn:microsoft.com/office/officeart/2008/layout/VerticalAccentList"/>
    <dgm:cxn modelId="{B462B59B-8691-43B2-A87F-EB5E6CFA3E96}" type="presParOf" srcId="{FA590BE2-F349-44F5-9BF1-FF085AADD5E8}" destId="{07F1ABBB-1B49-48BC-AD5C-CB5051848C1D}" srcOrd="4" destOrd="0" presId="urn:microsoft.com/office/officeart/2008/layout/VerticalAccentList"/>
    <dgm:cxn modelId="{39627240-5502-4BAF-9CC2-9CC409EBABAA}" type="presParOf" srcId="{07F1ABBB-1B49-48BC-AD5C-CB5051848C1D}" destId="{F3435834-E465-4237-857D-0E5E63F20641}" srcOrd="0" destOrd="0" presId="urn:microsoft.com/office/officeart/2008/layout/VerticalAccentList"/>
    <dgm:cxn modelId="{BF49E9E1-B2F4-4E80-B452-375C5BEC7E31}" type="presParOf" srcId="{07F1ABBB-1B49-48BC-AD5C-CB5051848C1D}" destId="{94DC7015-357A-4564-823C-3CAD57D0A33A}" srcOrd="1" destOrd="0" presId="urn:microsoft.com/office/officeart/2008/layout/VerticalAccentList"/>
    <dgm:cxn modelId="{12115FC7-E121-408C-86EB-AB6BB948B862}" type="presParOf" srcId="{07F1ABBB-1B49-48BC-AD5C-CB5051848C1D}" destId="{35081D18-B5EE-4000-9EBB-8021F57B176F}" srcOrd="2" destOrd="0" presId="urn:microsoft.com/office/officeart/2008/layout/VerticalAccentList"/>
    <dgm:cxn modelId="{ED037AD5-60BB-454D-98DD-AC91A16DC617}" type="presParOf" srcId="{07F1ABBB-1B49-48BC-AD5C-CB5051848C1D}" destId="{64666597-C6E4-43C7-953C-84911971BF87}" srcOrd="3" destOrd="0" presId="urn:microsoft.com/office/officeart/2008/layout/VerticalAccentList"/>
    <dgm:cxn modelId="{BA609111-F2DD-41C6-BE2A-E0D6F4B9B006}" type="presParOf" srcId="{07F1ABBB-1B49-48BC-AD5C-CB5051848C1D}" destId="{5F4AAC09-6043-4F88-9463-32C4B23C4AB6}" srcOrd="4" destOrd="0" presId="urn:microsoft.com/office/officeart/2008/layout/VerticalAccentList"/>
    <dgm:cxn modelId="{26FAE953-E56F-43C4-A1F8-D6B12656F92A}" type="presParOf" srcId="{07F1ABBB-1B49-48BC-AD5C-CB5051848C1D}" destId="{84E22B3E-20E2-4A07-9E19-8A517D579116}" srcOrd="5" destOrd="0" presId="urn:microsoft.com/office/officeart/2008/layout/VerticalAccentList"/>
    <dgm:cxn modelId="{E1C033C5-922E-4BD6-AC87-10AAB9D0985A}" type="presParOf" srcId="{07F1ABBB-1B49-48BC-AD5C-CB5051848C1D}" destId="{4198E3D3-7C2A-483D-8628-1F681294861C}" srcOrd="6" destOrd="0" presId="urn:microsoft.com/office/officeart/2008/layout/VerticalAccentList"/>
    <dgm:cxn modelId="{CF5048D3-F871-4FA0-A540-F483D2A290BB}" type="presParOf" srcId="{FA590BE2-F349-44F5-9BF1-FF085AADD5E8}" destId="{4F6D7DF0-1822-437C-8F03-51A4C1206DDB}" srcOrd="5" destOrd="0" presId="urn:microsoft.com/office/officeart/2008/layout/VerticalAccentList"/>
    <dgm:cxn modelId="{B5C88FFA-A86B-4D76-9B1B-34F3E2DBCEA3}" type="presParOf" srcId="{FA590BE2-F349-44F5-9BF1-FF085AADD5E8}" destId="{1FE0A575-A56A-46DF-BB53-0EBCC9D04799}" srcOrd="6" destOrd="0" presId="urn:microsoft.com/office/officeart/2008/layout/VerticalAccentList"/>
    <dgm:cxn modelId="{A58CE3F3-2FBF-48F1-ACF5-ACEE946952E0}" type="presParOf" srcId="{1FE0A575-A56A-46DF-BB53-0EBCC9D04799}" destId="{D841232A-BCC7-4D37-817C-B216F1BDE3B7}" srcOrd="0" destOrd="0" presId="urn:microsoft.com/office/officeart/2008/layout/VerticalAccentList"/>
    <dgm:cxn modelId="{BF9523B2-090D-46BB-B997-6A05438C17BC}" type="presParOf" srcId="{FA590BE2-F349-44F5-9BF1-FF085AADD5E8}" destId="{9CD26F46-80DD-4649-BA58-85B62932CE83}" srcOrd="7" destOrd="0" presId="urn:microsoft.com/office/officeart/2008/layout/VerticalAccentList"/>
    <dgm:cxn modelId="{BCA7930D-5C8D-4908-B4D9-690B28C16AA9}" type="presParOf" srcId="{9CD26F46-80DD-4649-BA58-85B62932CE83}" destId="{85DC5E44-8557-4B5C-A8BA-4D383C3A62BB}" srcOrd="0" destOrd="0" presId="urn:microsoft.com/office/officeart/2008/layout/VerticalAccentList"/>
    <dgm:cxn modelId="{9B602FAE-CD6B-46FD-B4A1-8DDCEA90FED9}" type="presParOf" srcId="{9CD26F46-80DD-4649-BA58-85B62932CE83}" destId="{1B1BA6FC-BD93-4A2F-825B-1ECAEBB9FC67}" srcOrd="1" destOrd="0" presId="urn:microsoft.com/office/officeart/2008/layout/VerticalAccentList"/>
    <dgm:cxn modelId="{314242B9-B81C-4EA7-B37B-2549B3383486}" type="presParOf" srcId="{9CD26F46-80DD-4649-BA58-85B62932CE83}" destId="{CF56DC73-48F0-40DA-83FA-1D2675FA2524}" srcOrd="2" destOrd="0" presId="urn:microsoft.com/office/officeart/2008/layout/VerticalAccentList"/>
    <dgm:cxn modelId="{97779A02-49AF-440D-A4BA-7F1074169BC0}" type="presParOf" srcId="{9CD26F46-80DD-4649-BA58-85B62932CE83}" destId="{050BA7F3-3A0C-4E43-9A54-7E0A715EA6A5}" srcOrd="3" destOrd="0" presId="urn:microsoft.com/office/officeart/2008/layout/VerticalAccentList"/>
    <dgm:cxn modelId="{59A3D3E3-67A8-4948-9AAB-AB37C412A417}" type="presParOf" srcId="{9CD26F46-80DD-4649-BA58-85B62932CE83}" destId="{8BB987BB-97F5-4602-A419-78B6AAD37EC0}" srcOrd="4" destOrd="0" presId="urn:microsoft.com/office/officeart/2008/layout/VerticalAccentList"/>
    <dgm:cxn modelId="{FAD9E7A8-7178-4D10-86D4-D49B3E2A3D77}" type="presParOf" srcId="{9CD26F46-80DD-4649-BA58-85B62932CE83}" destId="{DEDB88D5-A30A-42EF-BF10-EFFB2A2D4B04}" srcOrd="5" destOrd="0" presId="urn:microsoft.com/office/officeart/2008/layout/VerticalAccentList"/>
    <dgm:cxn modelId="{B8C047C3-08C4-4A77-8444-71EC7C8396B1}" type="presParOf" srcId="{9CD26F46-80DD-4649-BA58-85B62932CE83}" destId="{66969EBF-D339-4C12-86F1-E4EE603BC86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F5533A-E3E8-4F89-B33A-5D32ECE8DBF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3CECC3E-E786-460B-8AEE-123B38453DAB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PE" sz="3200" b="1" baseline="0" dirty="0" smtClean="0"/>
            <a:t>Ley que comprenda la GD ¿cómo?</a:t>
          </a:r>
          <a:endParaRPr lang="es-PE" sz="3200" dirty="0"/>
        </a:p>
      </dgm:t>
    </dgm:pt>
    <dgm:pt modelId="{B5FF5D13-5FA9-4E18-ACE2-2570E34DFEC0}" type="parTrans" cxnId="{54267C6F-82D1-45EB-9014-F6AF3EC139DE}">
      <dgm:prSet/>
      <dgm:spPr/>
      <dgm:t>
        <a:bodyPr/>
        <a:lstStyle/>
        <a:p>
          <a:endParaRPr lang="es-PE"/>
        </a:p>
      </dgm:t>
    </dgm:pt>
    <dgm:pt modelId="{2D2C51B3-D919-4991-A282-9B2FFEC6A6C6}" type="sibTrans" cxnId="{54267C6F-82D1-45EB-9014-F6AF3EC139DE}">
      <dgm:prSet/>
      <dgm:spPr/>
      <dgm:t>
        <a:bodyPr/>
        <a:lstStyle/>
        <a:p>
          <a:endParaRPr lang="es-PE"/>
        </a:p>
      </dgm:t>
    </dgm:pt>
    <dgm:pt modelId="{FBEC7F38-5366-45F2-9941-C411FCA9555B}" type="pres">
      <dgm:prSet presAssocID="{C4F5533A-E3E8-4F89-B33A-5D32ECE8DB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64735F0-C589-424E-B956-7C127897419D}" type="pres">
      <dgm:prSet presAssocID="{A3CECC3E-E786-460B-8AEE-123B38453DAB}" presName="composite" presStyleCnt="0"/>
      <dgm:spPr/>
    </dgm:pt>
    <dgm:pt modelId="{7F52FA75-9A94-4A2B-BB35-C36E7EB0354A}" type="pres">
      <dgm:prSet presAssocID="{A3CECC3E-E786-460B-8AEE-123B38453D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3A7DB51-645A-464F-BBE8-7997C41F3973}" type="pres">
      <dgm:prSet presAssocID="{A3CECC3E-E786-460B-8AEE-123B38453DA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2A2724E-602B-4900-A796-1BA9BC7A76AD}" type="presOf" srcId="{A3CECC3E-E786-460B-8AEE-123B38453DAB}" destId="{7F52FA75-9A94-4A2B-BB35-C36E7EB0354A}" srcOrd="0" destOrd="0" presId="urn:microsoft.com/office/officeart/2005/8/layout/hList1"/>
    <dgm:cxn modelId="{156F582C-680C-4C71-8338-C7584DB23D01}" type="presOf" srcId="{C4F5533A-E3E8-4F89-B33A-5D32ECE8DBF9}" destId="{FBEC7F38-5366-45F2-9941-C411FCA9555B}" srcOrd="0" destOrd="0" presId="urn:microsoft.com/office/officeart/2005/8/layout/hList1"/>
    <dgm:cxn modelId="{54267C6F-82D1-45EB-9014-F6AF3EC139DE}" srcId="{C4F5533A-E3E8-4F89-B33A-5D32ECE8DBF9}" destId="{A3CECC3E-E786-460B-8AEE-123B38453DAB}" srcOrd="0" destOrd="0" parTransId="{B5FF5D13-5FA9-4E18-ACE2-2570E34DFEC0}" sibTransId="{2D2C51B3-D919-4991-A282-9B2FFEC6A6C6}"/>
    <dgm:cxn modelId="{145F9BA1-A0A0-4AC7-8053-2F6A7CECEBF9}" type="presParOf" srcId="{FBEC7F38-5366-45F2-9941-C411FCA9555B}" destId="{E64735F0-C589-424E-B956-7C127897419D}" srcOrd="0" destOrd="0" presId="urn:microsoft.com/office/officeart/2005/8/layout/hList1"/>
    <dgm:cxn modelId="{58808F3D-C24E-4EFE-835A-03055BA786F3}" type="presParOf" srcId="{E64735F0-C589-424E-B956-7C127897419D}" destId="{7F52FA75-9A94-4A2B-BB35-C36E7EB0354A}" srcOrd="0" destOrd="0" presId="urn:microsoft.com/office/officeart/2005/8/layout/hList1"/>
    <dgm:cxn modelId="{C3832314-820F-47F8-95DE-251D799C54C5}" type="presParOf" srcId="{E64735F0-C589-424E-B956-7C127897419D}" destId="{23A7DB51-645A-464F-BBE8-7997C41F39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8D5CF4B-59FF-4BBD-8B7F-AB561CA7858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807FAEC-7BC0-4924-A112-A37FC713A6F2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sz="2000" b="1" dirty="0" smtClean="0"/>
            <a:t>Que incluya taxativamente formalización e implementación de la GD</a:t>
          </a:r>
          <a:endParaRPr lang="es-PE" sz="2000" dirty="0"/>
        </a:p>
      </dgm:t>
    </dgm:pt>
    <dgm:pt modelId="{DA62060B-CA36-405E-923E-023A821D441E}" type="parTrans" cxnId="{A51D6526-E0DE-40C7-9A9E-FFA160C9F4D0}">
      <dgm:prSet/>
      <dgm:spPr/>
      <dgm:t>
        <a:bodyPr/>
        <a:lstStyle/>
        <a:p>
          <a:endParaRPr lang="es-PE"/>
        </a:p>
      </dgm:t>
    </dgm:pt>
    <dgm:pt modelId="{8998A057-2C82-4A50-8B5F-7125BD64BECD}" type="sibTrans" cxnId="{A51D6526-E0DE-40C7-9A9E-FFA160C9F4D0}">
      <dgm:prSet/>
      <dgm:spPr/>
      <dgm:t>
        <a:bodyPr/>
        <a:lstStyle/>
        <a:p>
          <a:endParaRPr lang="es-PE"/>
        </a:p>
      </dgm:t>
    </dgm:pt>
    <dgm:pt modelId="{D7450846-C861-461F-9CF8-18F98DAF9C6F}">
      <dgm:prSet custT="1"/>
      <dgm:spPr/>
      <dgm:t>
        <a:bodyPr/>
        <a:lstStyle/>
        <a:p>
          <a:pPr rtl="0"/>
          <a:r>
            <a:rPr lang="es-ES" sz="2000" b="1" i="1" dirty="0" smtClean="0"/>
            <a:t>Iniciativa del Poder Ejecutivo (a través o mediante organismo archivístico) </a:t>
          </a:r>
          <a:endParaRPr lang="es-PE" sz="2000" dirty="0"/>
        </a:p>
      </dgm:t>
    </dgm:pt>
    <dgm:pt modelId="{1556BFB6-2BAD-44EC-ACAB-7E8B174721EE}" type="parTrans" cxnId="{B6B5D2B4-3E6B-4671-96BD-B6AF20488700}">
      <dgm:prSet/>
      <dgm:spPr/>
      <dgm:t>
        <a:bodyPr/>
        <a:lstStyle/>
        <a:p>
          <a:endParaRPr lang="es-PE"/>
        </a:p>
      </dgm:t>
    </dgm:pt>
    <dgm:pt modelId="{C75EF570-6F1F-4485-98CC-457D19B005AD}" type="sibTrans" cxnId="{B6B5D2B4-3E6B-4671-96BD-B6AF20488700}">
      <dgm:prSet/>
      <dgm:spPr/>
      <dgm:t>
        <a:bodyPr/>
        <a:lstStyle/>
        <a:p>
          <a:endParaRPr lang="es-PE"/>
        </a:p>
      </dgm:t>
    </dgm:pt>
    <dgm:pt modelId="{793806BB-433D-40EA-8937-4D16665E6349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sz="2800" b="1" dirty="0" smtClean="0"/>
            <a:t>Organismo técnico: inspira confianza garantiza implementación</a:t>
          </a:r>
          <a:r>
            <a:rPr lang="es-ES" sz="1500" b="1" dirty="0" smtClean="0"/>
            <a:t>.</a:t>
          </a:r>
          <a:endParaRPr lang="es-PE" sz="1500" dirty="0"/>
        </a:p>
      </dgm:t>
    </dgm:pt>
    <dgm:pt modelId="{BB3D5DCD-2EC9-47F1-9A12-33BA27C0E0C4}" type="parTrans" cxnId="{A3624C33-B625-4CD0-BAA8-E128563176A4}">
      <dgm:prSet/>
      <dgm:spPr/>
      <dgm:t>
        <a:bodyPr/>
        <a:lstStyle/>
        <a:p>
          <a:endParaRPr lang="es-PE"/>
        </a:p>
      </dgm:t>
    </dgm:pt>
    <dgm:pt modelId="{13040E26-101A-42F9-B324-060F831BEDEE}" type="sibTrans" cxnId="{A3624C33-B625-4CD0-BAA8-E128563176A4}">
      <dgm:prSet/>
      <dgm:spPr/>
      <dgm:t>
        <a:bodyPr/>
        <a:lstStyle/>
        <a:p>
          <a:endParaRPr lang="es-PE"/>
        </a:p>
      </dgm:t>
    </dgm:pt>
    <dgm:pt modelId="{2984230D-5AC4-49BD-A344-72C59EF0FE15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sz="2400" b="1" dirty="0" smtClean="0"/>
            <a:t>Fórmula de redacción de ley: sencilla que exprese la disposición sobre la necesidad de SGD, forma clara, que persuada</a:t>
          </a:r>
          <a:r>
            <a:rPr lang="es-ES" sz="1500" b="1" dirty="0" smtClean="0"/>
            <a:t>.</a:t>
          </a:r>
          <a:endParaRPr lang="es-PE" sz="1500" dirty="0"/>
        </a:p>
      </dgm:t>
    </dgm:pt>
    <dgm:pt modelId="{CED557E0-0EA5-4C20-823A-D55F23EE0EFB}" type="parTrans" cxnId="{D1E5BFAC-8D6F-4242-AC40-2098A442FC71}">
      <dgm:prSet/>
      <dgm:spPr/>
      <dgm:t>
        <a:bodyPr/>
        <a:lstStyle/>
        <a:p>
          <a:endParaRPr lang="es-PE"/>
        </a:p>
      </dgm:t>
    </dgm:pt>
    <dgm:pt modelId="{12F2146C-8E14-41EE-B3A4-D2836C58D3D8}" type="sibTrans" cxnId="{D1E5BFAC-8D6F-4242-AC40-2098A442FC71}">
      <dgm:prSet/>
      <dgm:spPr/>
      <dgm:t>
        <a:bodyPr/>
        <a:lstStyle/>
        <a:p>
          <a:endParaRPr lang="es-PE"/>
        </a:p>
      </dgm:t>
    </dgm:pt>
    <dgm:pt modelId="{77C34C1E-AD0F-46AC-B8AE-D6A9C81EA2FE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sz="2400" b="1" dirty="0" smtClean="0"/>
            <a:t>Todos los actores </a:t>
          </a:r>
          <a:endParaRPr lang="es-PE" sz="2400" dirty="0"/>
        </a:p>
      </dgm:t>
    </dgm:pt>
    <dgm:pt modelId="{C2C2F4C2-7151-4DB3-B491-A07DF0ECD867}" type="parTrans" cxnId="{696C5BEA-B86B-4B2A-9E49-2ABC9C0CC89B}">
      <dgm:prSet/>
      <dgm:spPr/>
      <dgm:t>
        <a:bodyPr/>
        <a:lstStyle/>
        <a:p>
          <a:endParaRPr lang="es-PE"/>
        </a:p>
      </dgm:t>
    </dgm:pt>
    <dgm:pt modelId="{C2B5BB8D-3DAF-4119-A917-61E4BF2A5425}" type="sibTrans" cxnId="{696C5BEA-B86B-4B2A-9E49-2ABC9C0CC89B}">
      <dgm:prSet/>
      <dgm:spPr/>
      <dgm:t>
        <a:bodyPr/>
        <a:lstStyle/>
        <a:p>
          <a:endParaRPr lang="es-PE"/>
        </a:p>
      </dgm:t>
    </dgm:pt>
    <dgm:pt modelId="{B64E699A-3A92-4908-ABEC-37718EEAC6ED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b="1" dirty="0" smtClean="0"/>
            <a:t>Iniciativa de Poder Ejecutivo facilita la concreción de una política sobre el tema </a:t>
          </a:r>
          <a:endParaRPr lang="es-PE" dirty="0"/>
        </a:p>
      </dgm:t>
    </dgm:pt>
    <dgm:pt modelId="{1F4D2DC8-2D9F-4B83-8A46-389A73117A70}" type="parTrans" cxnId="{0C4C3012-C693-43D8-972A-31BE743D4338}">
      <dgm:prSet/>
      <dgm:spPr/>
      <dgm:t>
        <a:bodyPr/>
        <a:lstStyle/>
        <a:p>
          <a:endParaRPr lang="es-PE"/>
        </a:p>
      </dgm:t>
    </dgm:pt>
    <dgm:pt modelId="{CF120218-399A-4658-AD8F-BBF7C6B09C58}" type="sibTrans" cxnId="{0C4C3012-C693-43D8-972A-31BE743D4338}">
      <dgm:prSet/>
      <dgm:spPr/>
      <dgm:t>
        <a:bodyPr/>
        <a:lstStyle/>
        <a:p>
          <a:endParaRPr lang="es-PE"/>
        </a:p>
      </dgm:t>
    </dgm:pt>
    <dgm:pt modelId="{36C0F218-09E3-46FA-9371-EAFF4EA188C7}">
      <dgm:prSet custT="1"/>
      <dgm:spPr/>
      <dgm:t>
        <a:bodyPr/>
        <a:lstStyle/>
        <a:p>
          <a:pPr rtl="0"/>
          <a:r>
            <a:rPr lang="es-ES" sz="1600" b="1" i="1" dirty="0" smtClean="0"/>
            <a:t>Medios para cumplir con la ley. </a:t>
          </a:r>
          <a:endParaRPr lang="es-PE" sz="1600" dirty="0"/>
        </a:p>
      </dgm:t>
    </dgm:pt>
    <dgm:pt modelId="{BB63543B-5078-4C4F-86A7-A89E1A04AA00}" type="parTrans" cxnId="{65D7BA56-75F9-4192-8B1A-6FA3DE0D7A72}">
      <dgm:prSet/>
      <dgm:spPr/>
      <dgm:t>
        <a:bodyPr/>
        <a:lstStyle/>
        <a:p>
          <a:endParaRPr lang="es-PE"/>
        </a:p>
      </dgm:t>
    </dgm:pt>
    <dgm:pt modelId="{66376637-9B21-46ED-8395-B2AD8F3B2AE5}" type="sibTrans" cxnId="{65D7BA56-75F9-4192-8B1A-6FA3DE0D7A72}">
      <dgm:prSet/>
      <dgm:spPr/>
      <dgm:t>
        <a:bodyPr/>
        <a:lstStyle/>
        <a:p>
          <a:endParaRPr lang="es-PE"/>
        </a:p>
      </dgm:t>
    </dgm:pt>
    <dgm:pt modelId="{0CAE712A-F47B-42DF-8631-6DE254205738}">
      <dgm:prSet/>
      <dgm:spPr/>
      <dgm:t>
        <a:bodyPr/>
        <a:lstStyle/>
        <a:p>
          <a:pPr rtl="0"/>
          <a:r>
            <a:rPr lang="es-ES" b="1" i="1" dirty="0" smtClean="0"/>
            <a:t>Compromete su responsabilidad. </a:t>
          </a:r>
          <a:endParaRPr lang="es-PE" dirty="0"/>
        </a:p>
      </dgm:t>
    </dgm:pt>
    <dgm:pt modelId="{DD1D1433-FA74-4174-BFF8-B3C4B8D3E61C}" type="parTrans" cxnId="{03D65C2F-EBD0-446A-A4F2-C571CCAA081F}">
      <dgm:prSet/>
      <dgm:spPr/>
      <dgm:t>
        <a:bodyPr/>
        <a:lstStyle/>
        <a:p>
          <a:endParaRPr lang="es-PE"/>
        </a:p>
      </dgm:t>
    </dgm:pt>
    <dgm:pt modelId="{EBB86CE1-6BA1-4F22-BEE1-B8D0CC242155}" type="sibTrans" cxnId="{03D65C2F-EBD0-446A-A4F2-C571CCAA081F}">
      <dgm:prSet/>
      <dgm:spPr/>
      <dgm:t>
        <a:bodyPr/>
        <a:lstStyle/>
        <a:p>
          <a:endParaRPr lang="es-PE"/>
        </a:p>
      </dgm:t>
    </dgm:pt>
    <dgm:pt modelId="{2FB9EFEB-EEC7-4413-B9C7-0DEAEC2D6F52}">
      <dgm:prSet/>
      <dgm:spPr/>
      <dgm:t>
        <a:bodyPr/>
        <a:lstStyle/>
        <a:p>
          <a:pPr rtl="0"/>
          <a:r>
            <a:rPr lang="es-ES" b="1" i="1" dirty="0" smtClean="0"/>
            <a:t>Obliga por firme decisión y voluntad política a ejecutar.</a:t>
          </a:r>
          <a:endParaRPr lang="es-PE" dirty="0"/>
        </a:p>
      </dgm:t>
    </dgm:pt>
    <dgm:pt modelId="{E53F739C-4700-4CAA-9941-D8B14C45A599}" type="parTrans" cxnId="{EBED8E9F-423B-4019-AAED-CC61398277ED}">
      <dgm:prSet/>
      <dgm:spPr/>
      <dgm:t>
        <a:bodyPr/>
        <a:lstStyle/>
        <a:p>
          <a:endParaRPr lang="es-PE"/>
        </a:p>
      </dgm:t>
    </dgm:pt>
    <dgm:pt modelId="{158B3D98-59EA-4D20-AAEF-5EC9D8CA3BB2}" type="sibTrans" cxnId="{EBED8E9F-423B-4019-AAED-CC61398277ED}">
      <dgm:prSet/>
      <dgm:spPr/>
      <dgm:t>
        <a:bodyPr/>
        <a:lstStyle/>
        <a:p>
          <a:endParaRPr lang="es-PE"/>
        </a:p>
      </dgm:t>
    </dgm:pt>
    <dgm:pt modelId="{DDDBD0B3-8AE9-410D-8504-F86A20FEB97F}" type="pres">
      <dgm:prSet presAssocID="{A8D5CF4B-59FF-4BBD-8B7F-AB561CA785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693FB98-B97E-48FF-9BB7-9BA6A7450570}" type="pres">
      <dgm:prSet presAssocID="{4807FAEC-7BC0-4924-A112-A37FC713A6F2}" presName="root" presStyleCnt="0"/>
      <dgm:spPr/>
    </dgm:pt>
    <dgm:pt modelId="{F52BA1D8-51BE-412C-8EC6-2427D9B39927}" type="pres">
      <dgm:prSet presAssocID="{4807FAEC-7BC0-4924-A112-A37FC713A6F2}" presName="rootComposite" presStyleCnt="0"/>
      <dgm:spPr/>
    </dgm:pt>
    <dgm:pt modelId="{A05B0B80-CD3E-4826-B263-47A53BCDFA3A}" type="pres">
      <dgm:prSet presAssocID="{4807FAEC-7BC0-4924-A112-A37FC713A6F2}" presName="rootText" presStyleLbl="node1" presStyleIdx="0" presStyleCnt="5" custScaleX="204280" custScaleY="180386"/>
      <dgm:spPr/>
      <dgm:t>
        <a:bodyPr/>
        <a:lstStyle/>
        <a:p>
          <a:endParaRPr lang="es-PE"/>
        </a:p>
      </dgm:t>
    </dgm:pt>
    <dgm:pt modelId="{D936693A-7862-4B64-8E6C-DBA900A153EF}" type="pres">
      <dgm:prSet presAssocID="{4807FAEC-7BC0-4924-A112-A37FC713A6F2}" presName="rootConnector" presStyleLbl="node1" presStyleIdx="0" presStyleCnt="5"/>
      <dgm:spPr/>
      <dgm:t>
        <a:bodyPr/>
        <a:lstStyle/>
        <a:p>
          <a:endParaRPr lang="es-PE"/>
        </a:p>
      </dgm:t>
    </dgm:pt>
    <dgm:pt modelId="{526D3541-F2A7-4A44-95EC-9816AE47668A}" type="pres">
      <dgm:prSet presAssocID="{4807FAEC-7BC0-4924-A112-A37FC713A6F2}" presName="childShape" presStyleCnt="0"/>
      <dgm:spPr/>
    </dgm:pt>
    <dgm:pt modelId="{F836CCB3-6F5D-4A01-B0C1-53E334F01B17}" type="pres">
      <dgm:prSet presAssocID="{1556BFB6-2BAD-44EC-ACAB-7E8B174721EE}" presName="Name13" presStyleLbl="parChTrans1D2" presStyleIdx="0" presStyleCnt="4"/>
      <dgm:spPr/>
      <dgm:t>
        <a:bodyPr/>
        <a:lstStyle/>
        <a:p>
          <a:endParaRPr lang="es-PE"/>
        </a:p>
      </dgm:t>
    </dgm:pt>
    <dgm:pt modelId="{0B6F2CBB-DE3D-4FE3-92A2-B30C0086BE13}" type="pres">
      <dgm:prSet presAssocID="{D7450846-C861-461F-9CF8-18F98DAF9C6F}" presName="childText" presStyleLbl="bgAcc1" presStyleIdx="0" presStyleCnt="4" custScaleX="151879" custScaleY="3210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4344F98-FEA5-4B68-A70B-E8D5289D0A12}" type="pres">
      <dgm:prSet presAssocID="{793806BB-433D-40EA-8937-4D16665E6349}" presName="root" presStyleCnt="0"/>
      <dgm:spPr/>
    </dgm:pt>
    <dgm:pt modelId="{9959D9A3-1FC1-4815-B15C-7636F55E3A6A}" type="pres">
      <dgm:prSet presAssocID="{793806BB-433D-40EA-8937-4D16665E6349}" presName="rootComposite" presStyleCnt="0"/>
      <dgm:spPr/>
    </dgm:pt>
    <dgm:pt modelId="{42E70DAB-22F6-4B87-8136-40366DD53364}" type="pres">
      <dgm:prSet presAssocID="{793806BB-433D-40EA-8937-4D16665E6349}" presName="rootText" presStyleLbl="node1" presStyleIdx="1" presStyleCnt="5" custScaleX="151282" custScaleY="555692"/>
      <dgm:spPr/>
      <dgm:t>
        <a:bodyPr/>
        <a:lstStyle/>
        <a:p>
          <a:endParaRPr lang="es-PE"/>
        </a:p>
      </dgm:t>
    </dgm:pt>
    <dgm:pt modelId="{E6B0F21D-DC3C-4022-9405-8D8EDD63C7DE}" type="pres">
      <dgm:prSet presAssocID="{793806BB-433D-40EA-8937-4D16665E6349}" presName="rootConnector" presStyleLbl="node1" presStyleIdx="1" presStyleCnt="5"/>
      <dgm:spPr/>
      <dgm:t>
        <a:bodyPr/>
        <a:lstStyle/>
        <a:p>
          <a:endParaRPr lang="es-PE"/>
        </a:p>
      </dgm:t>
    </dgm:pt>
    <dgm:pt modelId="{C2617FC7-C071-45EE-A061-3F064E39408F}" type="pres">
      <dgm:prSet presAssocID="{793806BB-433D-40EA-8937-4D16665E6349}" presName="childShape" presStyleCnt="0"/>
      <dgm:spPr/>
    </dgm:pt>
    <dgm:pt modelId="{4C8A4B78-0FFF-407F-A753-6F1143418611}" type="pres">
      <dgm:prSet presAssocID="{2984230D-5AC4-49BD-A344-72C59EF0FE15}" presName="root" presStyleCnt="0"/>
      <dgm:spPr/>
    </dgm:pt>
    <dgm:pt modelId="{DD68FA46-10D5-4DAD-8D9A-5BB02968CC42}" type="pres">
      <dgm:prSet presAssocID="{2984230D-5AC4-49BD-A344-72C59EF0FE15}" presName="rootComposite" presStyleCnt="0"/>
      <dgm:spPr/>
    </dgm:pt>
    <dgm:pt modelId="{22050A90-DC72-4642-AC4B-48C06F9E0ED9}" type="pres">
      <dgm:prSet presAssocID="{2984230D-5AC4-49BD-A344-72C59EF0FE15}" presName="rootText" presStyleLbl="node1" presStyleIdx="2" presStyleCnt="5" custScaleX="141725" custScaleY="550605"/>
      <dgm:spPr/>
      <dgm:t>
        <a:bodyPr/>
        <a:lstStyle/>
        <a:p>
          <a:endParaRPr lang="es-PE"/>
        </a:p>
      </dgm:t>
    </dgm:pt>
    <dgm:pt modelId="{DD3720B0-0FBD-4BF9-B291-085485C6C9CF}" type="pres">
      <dgm:prSet presAssocID="{2984230D-5AC4-49BD-A344-72C59EF0FE15}" presName="rootConnector" presStyleLbl="node1" presStyleIdx="2" presStyleCnt="5"/>
      <dgm:spPr/>
      <dgm:t>
        <a:bodyPr/>
        <a:lstStyle/>
        <a:p>
          <a:endParaRPr lang="es-PE"/>
        </a:p>
      </dgm:t>
    </dgm:pt>
    <dgm:pt modelId="{47781526-49E1-4B0E-BD76-7764C1BEBCFF}" type="pres">
      <dgm:prSet presAssocID="{2984230D-5AC4-49BD-A344-72C59EF0FE15}" presName="childShape" presStyleCnt="0"/>
      <dgm:spPr/>
    </dgm:pt>
    <dgm:pt modelId="{9E6737E5-4AE4-4E46-975C-E340F49F43D6}" type="pres">
      <dgm:prSet presAssocID="{77C34C1E-AD0F-46AC-B8AE-D6A9C81EA2FE}" presName="root" presStyleCnt="0"/>
      <dgm:spPr/>
    </dgm:pt>
    <dgm:pt modelId="{6B3F1BA9-5C97-4AC7-9766-130AB3CFA08B}" type="pres">
      <dgm:prSet presAssocID="{77C34C1E-AD0F-46AC-B8AE-D6A9C81EA2FE}" presName="rootComposite" presStyleCnt="0"/>
      <dgm:spPr/>
    </dgm:pt>
    <dgm:pt modelId="{D7097699-6CE7-4C74-BC33-F7214257357C}" type="pres">
      <dgm:prSet presAssocID="{77C34C1E-AD0F-46AC-B8AE-D6A9C81EA2FE}" presName="rootText" presStyleLbl="node1" presStyleIdx="3" presStyleCnt="5" custScaleY="180439"/>
      <dgm:spPr/>
      <dgm:t>
        <a:bodyPr/>
        <a:lstStyle/>
        <a:p>
          <a:endParaRPr lang="es-PE"/>
        </a:p>
      </dgm:t>
    </dgm:pt>
    <dgm:pt modelId="{98E53945-9366-4561-9138-09C4C0B8EE20}" type="pres">
      <dgm:prSet presAssocID="{77C34C1E-AD0F-46AC-B8AE-D6A9C81EA2FE}" presName="rootConnector" presStyleLbl="node1" presStyleIdx="3" presStyleCnt="5"/>
      <dgm:spPr/>
      <dgm:t>
        <a:bodyPr/>
        <a:lstStyle/>
        <a:p>
          <a:endParaRPr lang="es-PE"/>
        </a:p>
      </dgm:t>
    </dgm:pt>
    <dgm:pt modelId="{FACD86F2-BBE1-4AC6-97FE-95DDD1018E29}" type="pres">
      <dgm:prSet presAssocID="{77C34C1E-AD0F-46AC-B8AE-D6A9C81EA2FE}" presName="childShape" presStyleCnt="0"/>
      <dgm:spPr/>
    </dgm:pt>
    <dgm:pt modelId="{79633C8E-3D51-48D3-A42A-68912C0A5EB8}" type="pres">
      <dgm:prSet presAssocID="{B64E699A-3A92-4908-ABEC-37718EEAC6ED}" presName="root" presStyleCnt="0"/>
      <dgm:spPr/>
    </dgm:pt>
    <dgm:pt modelId="{91B63E86-C58F-411C-A19F-029146842F84}" type="pres">
      <dgm:prSet presAssocID="{B64E699A-3A92-4908-ABEC-37718EEAC6ED}" presName="rootComposite" presStyleCnt="0"/>
      <dgm:spPr/>
    </dgm:pt>
    <dgm:pt modelId="{4D769773-3224-4A9F-AAEB-10CCED951E0D}" type="pres">
      <dgm:prSet presAssocID="{B64E699A-3A92-4908-ABEC-37718EEAC6ED}" presName="rootText" presStyleLbl="node1" presStyleIdx="4" presStyleCnt="5" custScaleX="136129" custScaleY="180386"/>
      <dgm:spPr/>
      <dgm:t>
        <a:bodyPr/>
        <a:lstStyle/>
        <a:p>
          <a:endParaRPr lang="es-PE"/>
        </a:p>
      </dgm:t>
    </dgm:pt>
    <dgm:pt modelId="{6DB9CE14-5FED-4831-BF38-CDACDBB39E8B}" type="pres">
      <dgm:prSet presAssocID="{B64E699A-3A92-4908-ABEC-37718EEAC6ED}" presName="rootConnector" presStyleLbl="node1" presStyleIdx="4" presStyleCnt="5"/>
      <dgm:spPr/>
      <dgm:t>
        <a:bodyPr/>
        <a:lstStyle/>
        <a:p>
          <a:endParaRPr lang="es-PE"/>
        </a:p>
      </dgm:t>
    </dgm:pt>
    <dgm:pt modelId="{5366D9F8-A365-48EA-AD68-5A86C335609B}" type="pres">
      <dgm:prSet presAssocID="{B64E699A-3A92-4908-ABEC-37718EEAC6ED}" presName="childShape" presStyleCnt="0"/>
      <dgm:spPr/>
    </dgm:pt>
    <dgm:pt modelId="{627C175F-44A7-4E1A-AFB8-450FE103ACB7}" type="pres">
      <dgm:prSet presAssocID="{BB63543B-5078-4C4F-86A7-A89E1A04AA00}" presName="Name13" presStyleLbl="parChTrans1D2" presStyleIdx="1" presStyleCnt="4"/>
      <dgm:spPr/>
      <dgm:t>
        <a:bodyPr/>
        <a:lstStyle/>
        <a:p>
          <a:endParaRPr lang="es-PE"/>
        </a:p>
      </dgm:t>
    </dgm:pt>
    <dgm:pt modelId="{4C7B5C57-3725-4E38-B2D0-4C4F4E07DBFB}" type="pres">
      <dgm:prSet presAssocID="{36C0F218-09E3-46FA-9371-EAFF4EA188C7}" presName="childText" presStyleLbl="bgAcc1" presStyleIdx="1" presStyleCnt="4" custScaleX="15636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D4AB69-FA09-43B0-9708-2640E6FB5BAE}" type="pres">
      <dgm:prSet presAssocID="{DD1D1433-FA74-4174-BFF8-B3C4B8D3E61C}" presName="Name13" presStyleLbl="parChTrans1D2" presStyleIdx="2" presStyleCnt="4"/>
      <dgm:spPr/>
      <dgm:t>
        <a:bodyPr/>
        <a:lstStyle/>
        <a:p>
          <a:endParaRPr lang="es-PE"/>
        </a:p>
      </dgm:t>
    </dgm:pt>
    <dgm:pt modelId="{4CD6F630-B1AB-469E-B6AB-EA4C74BBF790}" type="pres">
      <dgm:prSet presAssocID="{0CAE712A-F47B-42DF-8631-6DE254205738}" presName="childText" presStyleLbl="bgAcc1" presStyleIdx="2" presStyleCnt="4" custScaleX="154243" custScaleY="11565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879543-AF4E-4F6A-8A7C-B66443185DA5}" type="pres">
      <dgm:prSet presAssocID="{E53F739C-4700-4CAA-9941-D8B14C45A599}" presName="Name13" presStyleLbl="parChTrans1D2" presStyleIdx="3" presStyleCnt="4"/>
      <dgm:spPr/>
      <dgm:t>
        <a:bodyPr/>
        <a:lstStyle/>
        <a:p>
          <a:endParaRPr lang="es-PE"/>
        </a:p>
      </dgm:t>
    </dgm:pt>
    <dgm:pt modelId="{26D6C4CC-2F8E-4AAF-9818-C29341682380}" type="pres">
      <dgm:prSet presAssocID="{2FB9EFEB-EEC7-4413-B9C7-0DEAEC2D6F52}" presName="childText" presStyleLbl="bgAcc1" presStyleIdx="3" presStyleCnt="4" custScaleX="153123" custScaleY="14635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6B5D2B4-3E6B-4671-96BD-B6AF20488700}" srcId="{4807FAEC-7BC0-4924-A112-A37FC713A6F2}" destId="{D7450846-C861-461F-9CF8-18F98DAF9C6F}" srcOrd="0" destOrd="0" parTransId="{1556BFB6-2BAD-44EC-ACAB-7E8B174721EE}" sibTransId="{C75EF570-6F1F-4485-98CC-457D19B005AD}"/>
    <dgm:cxn modelId="{A3624C33-B625-4CD0-BAA8-E128563176A4}" srcId="{A8D5CF4B-59FF-4BBD-8B7F-AB561CA78583}" destId="{793806BB-433D-40EA-8937-4D16665E6349}" srcOrd="1" destOrd="0" parTransId="{BB3D5DCD-2EC9-47F1-9A12-33BA27C0E0C4}" sibTransId="{13040E26-101A-42F9-B324-060F831BEDEE}"/>
    <dgm:cxn modelId="{72F4CD21-815F-47CD-97CD-A1ECECD16E57}" type="presOf" srcId="{77C34C1E-AD0F-46AC-B8AE-D6A9C81EA2FE}" destId="{D7097699-6CE7-4C74-BC33-F7214257357C}" srcOrd="0" destOrd="0" presId="urn:microsoft.com/office/officeart/2005/8/layout/hierarchy3"/>
    <dgm:cxn modelId="{BF4F5E80-21E5-4F54-9A39-342D944802B9}" type="presOf" srcId="{E53F739C-4700-4CAA-9941-D8B14C45A599}" destId="{F2879543-AF4E-4F6A-8A7C-B66443185DA5}" srcOrd="0" destOrd="0" presId="urn:microsoft.com/office/officeart/2005/8/layout/hierarchy3"/>
    <dgm:cxn modelId="{7937A2C9-B205-4631-AB4B-C4CD93E6B3C8}" type="presOf" srcId="{B64E699A-3A92-4908-ABEC-37718EEAC6ED}" destId="{6DB9CE14-5FED-4831-BF38-CDACDBB39E8B}" srcOrd="1" destOrd="0" presId="urn:microsoft.com/office/officeart/2005/8/layout/hierarchy3"/>
    <dgm:cxn modelId="{EBED8E9F-423B-4019-AAED-CC61398277ED}" srcId="{B64E699A-3A92-4908-ABEC-37718EEAC6ED}" destId="{2FB9EFEB-EEC7-4413-B9C7-0DEAEC2D6F52}" srcOrd="2" destOrd="0" parTransId="{E53F739C-4700-4CAA-9941-D8B14C45A599}" sibTransId="{158B3D98-59EA-4D20-AAEF-5EC9D8CA3BB2}"/>
    <dgm:cxn modelId="{E9E87AE9-8DD1-4BE8-A4C7-104E20EC1FFC}" type="presOf" srcId="{1556BFB6-2BAD-44EC-ACAB-7E8B174721EE}" destId="{F836CCB3-6F5D-4A01-B0C1-53E334F01B17}" srcOrd="0" destOrd="0" presId="urn:microsoft.com/office/officeart/2005/8/layout/hierarchy3"/>
    <dgm:cxn modelId="{0C4C3012-C693-43D8-972A-31BE743D4338}" srcId="{A8D5CF4B-59FF-4BBD-8B7F-AB561CA78583}" destId="{B64E699A-3A92-4908-ABEC-37718EEAC6ED}" srcOrd="4" destOrd="0" parTransId="{1F4D2DC8-2D9F-4B83-8A46-389A73117A70}" sibTransId="{CF120218-399A-4658-AD8F-BBF7C6B09C58}"/>
    <dgm:cxn modelId="{1516425F-8BD5-40E7-BB76-EA59F255821D}" type="presOf" srcId="{4807FAEC-7BC0-4924-A112-A37FC713A6F2}" destId="{A05B0B80-CD3E-4826-B263-47A53BCDFA3A}" srcOrd="0" destOrd="0" presId="urn:microsoft.com/office/officeart/2005/8/layout/hierarchy3"/>
    <dgm:cxn modelId="{65D7BA56-75F9-4192-8B1A-6FA3DE0D7A72}" srcId="{B64E699A-3A92-4908-ABEC-37718EEAC6ED}" destId="{36C0F218-09E3-46FA-9371-EAFF4EA188C7}" srcOrd="0" destOrd="0" parTransId="{BB63543B-5078-4C4F-86A7-A89E1A04AA00}" sibTransId="{66376637-9B21-46ED-8395-B2AD8F3B2AE5}"/>
    <dgm:cxn modelId="{D1E5BFAC-8D6F-4242-AC40-2098A442FC71}" srcId="{A8D5CF4B-59FF-4BBD-8B7F-AB561CA78583}" destId="{2984230D-5AC4-49BD-A344-72C59EF0FE15}" srcOrd="2" destOrd="0" parTransId="{CED557E0-0EA5-4C20-823A-D55F23EE0EFB}" sibTransId="{12F2146C-8E14-41EE-B3A4-D2836C58D3D8}"/>
    <dgm:cxn modelId="{D21CBDEC-0675-4F28-97FA-31829C618E70}" type="presOf" srcId="{2984230D-5AC4-49BD-A344-72C59EF0FE15}" destId="{DD3720B0-0FBD-4BF9-B291-085485C6C9CF}" srcOrd="1" destOrd="0" presId="urn:microsoft.com/office/officeart/2005/8/layout/hierarchy3"/>
    <dgm:cxn modelId="{A53018E3-BBDF-4806-AAFE-824CBF84E291}" type="presOf" srcId="{0CAE712A-F47B-42DF-8631-6DE254205738}" destId="{4CD6F630-B1AB-469E-B6AB-EA4C74BBF790}" srcOrd="0" destOrd="0" presId="urn:microsoft.com/office/officeart/2005/8/layout/hierarchy3"/>
    <dgm:cxn modelId="{C4DE6EAF-2D48-4FAC-A546-ABF8E9EDA684}" type="presOf" srcId="{2984230D-5AC4-49BD-A344-72C59EF0FE15}" destId="{22050A90-DC72-4642-AC4B-48C06F9E0ED9}" srcOrd="0" destOrd="0" presId="urn:microsoft.com/office/officeart/2005/8/layout/hierarchy3"/>
    <dgm:cxn modelId="{00873C27-2B81-4544-80B6-FE663A3E4661}" type="presOf" srcId="{2FB9EFEB-EEC7-4413-B9C7-0DEAEC2D6F52}" destId="{26D6C4CC-2F8E-4AAF-9818-C29341682380}" srcOrd="0" destOrd="0" presId="urn:microsoft.com/office/officeart/2005/8/layout/hierarchy3"/>
    <dgm:cxn modelId="{245FF7B8-548B-430E-A53D-EB489C0CA3E4}" type="presOf" srcId="{36C0F218-09E3-46FA-9371-EAFF4EA188C7}" destId="{4C7B5C57-3725-4E38-B2D0-4C4F4E07DBFB}" srcOrd="0" destOrd="0" presId="urn:microsoft.com/office/officeart/2005/8/layout/hierarchy3"/>
    <dgm:cxn modelId="{1151A0F3-00CF-4513-B600-D33B1A483C70}" type="presOf" srcId="{B64E699A-3A92-4908-ABEC-37718EEAC6ED}" destId="{4D769773-3224-4A9F-AAEB-10CCED951E0D}" srcOrd="0" destOrd="0" presId="urn:microsoft.com/office/officeart/2005/8/layout/hierarchy3"/>
    <dgm:cxn modelId="{5FCA044F-0706-4A0C-9F0C-1870865CFDB2}" type="presOf" srcId="{BB63543B-5078-4C4F-86A7-A89E1A04AA00}" destId="{627C175F-44A7-4E1A-AFB8-450FE103ACB7}" srcOrd="0" destOrd="0" presId="urn:microsoft.com/office/officeart/2005/8/layout/hierarchy3"/>
    <dgm:cxn modelId="{58957575-A0B4-4997-8BEA-FD8653ACF8AC}" type="presOf" srcId="{A8D5CF4B-59FF-4BBD-8B7F-AB561CA78583}" destId="{DDDBD0B3-8AE9-410D-8504-F86A20FEB97F}" srcOrd="0" destOrd="0" presId="urn:microsoft.com/office/officeart/2005/8/layout/hierarchy3"/>
    <dgm:cxn modelId="{2D3E7E01-2AD7-4F95-B9D2-46B4EED03835}" type="presOf" srcId="{DD1D1433-FA74-4174-BFF8-B3C4B8D3E61C}" destId="{BED4AB69-FA09-43B0-9708-2640E6FB5BAE}" srcOrd="0" destOrd="0" presId="urn:microsoft.com/office/officeart/2005/8/layout/hierarchy3"/>
    <dgm:cxn modelId="{A51D6526-E0DE-40C7-9A9E-FFA160C9F4D0}" srcId="{A8D5CF4B-59FF-4BBD-8B7F-AB561CA78583}" destId="{4807FAEC-7BC0-4924-A112-A37FC713A6F2}" srcOrd="0" destOrd="0" parTransId="{DA62060B-CA36-405E-923E-023A821D441E}" sibTransId="{8998A057-2C82-4A50-8B5F-7125BD64BECD}"/>
    <dgm:cxn modelId="{EA5B2796-A11E-4BB2-82A9-E06554579872}" type="presOf" srcId="{77C34C1E-AD0F-46AC-B8AE-D6A9C81EA2FE}" destId="{98E53945-9366-4561-9138-09C4C0B8EE20}" srcOrd="1" destOrd="0" presId="urn:microsoft.com/office/officeart/2005/8/layout/hierarchy3"/>
    <dgm:cxn modelId="{E0C140C9-9DB4-40D9-A32E-34E111E41E5E}" type="presOf" srcId="{793806BB-433D-40EA-8937-4D16665E6349}" destId="{42E70DAB-22F6-4B87-8136-40366DD53364}" srcOrd="0" destOrd="0" presId="urn:microsoft.com/office/officeart/2005/8/layout/hierarchy3"/>
    <dgm:cxn modelId="{56443027-48FA-4D83-99D5-45D995193D1C}" type="presOf" srcId="{793806BB-433D-40EA-8937-4D16665E6349}" destId="{E6B0F21D-DC3C-4022-9405-8D8EDD63C7DE}" srcOrd="1" destOrd="0" presId="urn:microsoft.com/office/officeart/2005/8/layout/hierarchy3"/>
    <dgm:cxn modelId="{696C5BEA-B86B-4B2A-9E49-2ABC9C0CC89B}" srcId="{A8D5CF4B-59FF-4BBD-8B7F-AB561CA78583}" destId="{77C34C1E-AD0F-46AC-B8AE-D6A9C81EA2FE}" srcOrd="3" destOrd="0" parTransId="{C2C2F4C2-7151-4DB3-B491-A07DF0ECD867}" sibTransId="{C2B5BB8D-3DAF-4119-A917-61E4BF2A5425}"/>
    <dgm:cxn modelId="{7C44146B-3A93-4363-9CEE-54B99F0A52C3}" type="presOf" srcId="{D7450846-C861-461F-9CF8-18F98DAF9C6F}" destId="{0B6F2CBB-DE3D-4FE3-92A2-B30C0086BE13}" srcOrd="0" destOrd="0" presId="urn:microsoft.com/office/officeart/2005/8/layout/hierarchy3"/>
    <dgm:cxn modelId="{03D65C2F-EBD0-446A-A4F2-C571CCAA081F}" srcId="{B64E699A-3A92-4908-ABEC-37718EEAC6ED}" destId="{0CAE712A-F47B-42DF-8631-6DE254205738}" srcOrd="1" destOrd="0" parTransId="{DD1D1433-FA74-4174-BFF8-B3C4B8D3E61C}" sibTransId="{EBB86CE1-6BA1-4F22-BEE1-B8D0CC242155}"/>
    <dgm:cxn modelId="{EB98CE7F-A152-4819-997C-9BC1E8052F18}" type="presOf" srcId="{4807FAEC-7BC0-4924-A112-A37FC713A6F2}" destId="{D936693A-7862-4B64-8E6C-DBA900A153EF}" srcOrd="1" destOrd="0" presId="urn:microsoft.com/office/officeart/2005/8/layout/hierarchy3"/>
    <dgm:cxn modelId="{275D0649-5DFC-46F2-AC10-A4B5B8D931F1}" type="presParOf" srcId="{DDDBD0B3-8AE9-410D-8504-F86A20FEB97F}" destId="{1693FB98-B97E-48FF-9BB7-9BA6A7450570}" srcOrd="0" destOrd="0" presId="urn:microsoft.com/office/officeart/2005/8/layout/hierarchy3"/>
    <dgm:cxn modelId="{7FA26925-8745-42CC-AFE2-26FD56B46BBE}" type="presParOf" srcId="{1693FB98-B97E-48FF-9BB7-9BA6A7450570}" destId="{F52BA1D8-51BE-412C-8EC6-2427D9B39927}" srcOrd="0" destOrd="0" presId="urn:microsoft.com/office/officeart/2005/8/layout/hierarchy3"/>
    <dgm:cxn modelId="{60FF996A-8D80-4FEF-BE6A-365099ED8F8F}" type="presParOf" srcId="{F52BA1D8-51BE-412C-8EC6-2427D9B39927}" destId="{A05B0B80-CD3E-4826-B263-47A53BCDFA3A}" srcOrd="0" destOrd="0" presId="urn:microsoft.com/office/officeart/2005/8/layout/hierarchy3"/>
    <dgm:cxn modelId="{373E611D-914B-4380-A9DE-7C9849B1E2E5}" type="presParOf" srcId="{F52BA1D8-51BE-412C-8EC6-2427D9B39927}" destId="{D936693A-7862-4B64-8E6C-DBA900A153EF}" srcOrd="1" destOrd="0" presId="urn:microsoft.com/office/officeart/2005/8/layout/hierarchy3"/>
    <dgm:cxn modelId="{C4DE04AB-F578-43C8-8CC3-8BBEAD0031CC}" type="presParOf" srcId="{1693FB98-B97E-48FF-9BB7-9BA6A7450570}" destId="{526D3541-F2A7-4A44-95EC-9816AE47668A}" srcOrd="1" destOrd="0" presId="urn:microsoft.com/office/officeart/2005/8/layout/hierarchy3"/>
    <dgm:cxn modelId="{B0758C96-FEC4-4942-B110-B85EC942797E}" type="presParOf" srcId="{526D3541-F2A7-4A44-95EC-9816AE47668A}" destId="{F836CCB3-6F5D-4A01-B0C1-53E334F01B17}" srcOrd="0" destOrd="0" presId="urn:microsoft.com/office/officeart/2005/8/layout/hierarchy3"/>
    <dgm:cxn modelId="{5D1B9035-9C16-4F11-9673-3E4312BE12DE}" type="presParOf" srcId="{526D3541-F2A7-4A44-95EC-9816AE47668A}" destId="{0B6F2CBB-DE3D-4FE3-92A2-B30C0086BE13}" srcOrd="1" destOrd="0" presId="urn:microsoft.com/office/officeart/2005/8/layout/hierarchy3"/>
    <dgm:cxn modelId="{17BD846C-514F-4E49-99EC-D227D0E0F351}" type="presParOf" srcId="{DDDBD0B3-8AE9-410D-8504-F86A20FEB97F}" destId="{14344F98-FEA5-4B68-A70B-E8D5289D0A12}" srcOrd="1" destOrd="0" presId="urn:microsoft.com/office/officeart/2005/8/layout/hierarchy3"/>
    <dgm:cxn modelId="{A06F2693-483B-4737-98EA-5618A26A84D2}" type="presParOf" srcId="{14344F98-FEA5-4B68-A70B-E8D5289D0A12}" destId="{9959D9A3-1FC1-4815-B15C-7636F55E3A6A}" srcOrd="0" destOrd="0" presId="urn:microsoft.com/office/officeart/2005/8/layout/hierarchy3"/>
    <dgm:cxn modelId="{AB09EDBD-1B6B-4F2F-9835-CC882BE0D28D}" type="presParOf" srcId="{9959D9A3-1FC1-4815-B15C-7636F55E3A6A}" destId="{42E70DAB-22F6-4B87-8136-40366DD53364}" srcOrd="0" destOrd="0" presId="urn:microsoft.com/office/officeart/2005/8/layout/hierarchy3"/>
    <dgm:cxn modelId="{FD15A6A7-6F12-4064-9025-81959CEFADF5}" type="presParOf" srcId="{9959D9A3-1FC1-4815-B15C-7636F55E3A6A}" destId="{E6B0F21D-DC3C-4022-9405-8D8EDD63C7DE}" srcOrd="1" destOrd="0" presId="urn:microsoft.com/office/officeart/2005/8/layout/hierarchy3"/>
    <dgm:cxn modelId="{BB08D426-3531-41F3-9B8F-6521E852234E}" type="presParOf" srcId="{14344F98-FEA5-4B68-A70B-E8D5289D0A12}" destId="{C2617FC7-C071-45EE-A061-3F064E39408F}" srcOrd="1" destOrd="0" presId="urn:microsoft.com/office/officeart/2005/8/layout/hierarchy3"/>
    <dgm:cxn modelId="{156C7EAE-5764-4188-950B-8433DB5B7B03}" type="presParOf" srcId="{DDDBD0B3-8AE9-410D-8504-F86A20FEB97F}" destId="{4C8A4B78-0FFF-407F-A753-6F1143418611}" srcOrd="2" destOrd="0" presId="urn:microsoft.com/office/officeart/2005/8/layout/hierarchy3"/>
    <dgm:cxn modelId="{B1A1A836-B907-4FEC-B0C9-ED1096E153BA}" type="presParOf" srcId="{4C8A4B78-0FFF-407F-A753-6F1143418611}" destId="{DD68FA46-10D5-4DAD-8D9A-5BB02968CC42}" srcOrd="0" destOrd="0" presId="urn:microsoft.com/office/officeart/2005/8/layout/hierarchy3"/>
    <dgm:cxn modelId="{86D1FCAF-C6E5-4601-83CC-A4525478269D}" type="presParOf" srcId="{DD68FA46-10D5-4DAD-8D9A-5BB02968CC42}" destId="{22050A90-DC72-4642-AC4B-48C06F9E0ED9}" srcOrd="0" destOrd="0" presId="urn:microsoft.com/office/officeart/2005/8/layout/hierarchy3"/>
    <dgm:cxn modelId="{88C21DC5-9612-47F5-81C0-39A6EAB5C91B}" type="presParOf" srcId="{DD68FA46-10D5-4DAD-8D9A-5BB02968CC42}" destId="{DD3720B0-0FBD-4BF9-B291-085485C6C9CF}" srcOrd="1" destOrd="0" presId="urn:microsoft.com/office/officeart/2005/8/layout/hierarchy3"/>
    <dgm:cxn modelId="{6545122C-1443-405A-85CF-E02852C907A7}" type="presParOf" srcId="{4C8A4B78-0FFF-407F-A753-6F1143418611}" destId="{47781526-49E1-4B0E-BD76-7764C1BEBCFF}" srcOrd="1" destOrd="0" presId="urn:microsoft.com/office/officeart/2005/8/layout/hierarchy3"/>
    <dgm:cxn modelId="{BA2F577F-CEB5-4814-8623-59ED9DC643B3}" type="presParOf" srcId="{DDDBD0B3-8AE9-410D-8504-F86A20FEB97F}" destId="{9E6737E5-4AE4-4E46-975C-E340F49F43D6}" srcOrd="3" destOrd="0" presId="urn:microsoft.com/office/officeart/2005/8/layout/hierarchy3"/>
    <dgm:cxn modelId="{C1246E4A-D8BC-461B-A9E9-2D2159190392}" type="presParOf" srcId="{9E6737E5-4AE4-4E46-975C-E340F49F43D6}" destId="{6B3F1BA9-5C97-4AC7-9766-130AB3CFA08B}" srcOrd="0" destOrd="0" presId="urn:microsoft.com/office/officeart/2005/8/layout/hierarchy3"/>
    <dgm:cxn modelId="{1451C8A2-E6C0-4FA4-AA96-99C8F6E80F45}" type="presParOf" srcId="{6B3F1BA9-5C97-4AC7-9766-130AB3CFA08B}" destId="{D7097699-6CE7-4C74-BC33-F7214257357C}" srcOrd="0" destOrd="0" presId="urn:microsoft.com/office/officeart/2005/8/layout/hierarchy3"/>
    <dgm:cxn modelId="{A0B89621-B90B-408B-8663-BCA2905A134E}" type="presParOf" srcId="{6B3F1BA9-5C97-4AC7-9766-130AB3CFA08B}" destId="{98E53945-9366-4561-9138-09C4C0B8EE20}" srcOrd="1" destOrd="0" presId="urn:microsoft.com/office/officeart/2005/8/layout/hierarchy3"/>
    <dgm:cxn modelId="{5B0FECA6-E43D-4DAE-84A2-73F7CE176209}" type="presParOf" srcId="{9E6737E5-4AE4-4E46-975C-E340F49F43D6}" destId="{FACD86F2-BBE1-4AC6-97FE-95DDD1018E29}" srcOrd="1" destOrd="0" presId="urn:microsoft.com/office/officeart/2005/8/layout/hierarchy3"/>
    <dgm:cxn modelId="{26709E9A-24CF-43C4-91CD-5C9F7416D20D}" type="presParOf" srcId="{DDDBD0B3-8AE9-410D-8504-F86A20FEB97F}" destId="{79633C8E-3D51-48D3-A42A-68912C0A5EB8}" srcOrd="4" destOrd="0" presId="urn:microsoft.com/office/officeart/2005/8/layout/hierarchy3"/>
    <dgm:cxn modelId="{52878515-5EAC-4C52-85DD-C24FDD30721E}" type="presParOf" srcId="{79633C8E-3D51-48D3-A42A-68912C0A5EB8}" destId="{91B63E86-C58F-411C-A19F-029146842F84}" srcOrd="0" destOrd="0" presId="urn:microsoft.com/office/officeart/2005/8/layout/hierarchy3"/>
    <dgm:cxn modelId="{FE9CF62C-8660-4A52-81A6-39DABAC9C0C5}" type="presParOf" srcId="{91B63E86-C58F-411C-A19F-029146842F84}" destId="{4D769773-3224-4A9F-AAEB-10CCED951E0D}" srcOrd="0" destOrd="0" presId="urn:microsoft.com/office/officeart/2005/8/layout/hierarchy3"/>
    <dgm:cxn modelId="{723207E2-B574-45AC-B38D-A085DAE430C5}" type="presParOf" srcId="{91B63E86-C58F-411C-A19F-029146842F84}" destId="{6DB9CE14-5FED-4831-BF38-CDACDBB39E8B}" srcOrd="1" destOrd="0" presId="urn:microsoft.com/office/officeart/2005/8/layout/hierarchy3"/>
    <dgm:cxn modelId="{F9F3E3F0-295E-4915-8F05-90F1C4477B4A}" type="presParOf" srcId="{79633C8E-3D51-48D3-A42A-68912C0A5EB8}" destId="{5366D9F8-A365-48EA-AD68-5A86C335609B}" srcOrd="1" destOrd="0" presId="urn:microsoft.com/office/officeart/2005/8/layout/hierarchy3"/>
    <dgm:cxn modelId="{F3630F40-EFF6-4C78-B55C-51C16261C401}" type="presParOf" srcId="{5366D9F8-A365-48EA-AD68-5A86C335609B}" destId="{627C175F-44A7-4E1A-AFB8-450FE103ACB7}" srcOrd="0" destOrd="0" presId="urn:microsoft.com/office/officeart/2005/8/layout/hierarchy3"/>
    <dgm:cxn modelId="{ED3B235F-D761-4EF5-9F24-7AAD27F551F2}" type="presParOf" srcId="{5366D9F8-A365-48EA-AD68-5A86C335609B}" destId="{4C7B5C57-3725-4E38-B2D0-4C4F4E07DBFB}" srcOrd="1" destOrd="0" presId="urn:microsoft.com/office/officeart/2005/8/layout/hierarchy3"/>
    <dgm:cxn modelId="{C15785F9-9905-4559-A063-BC690429F232}" type="presParOf" srcId="{5366D9F8-A365-48EA-AD68-5A86C335609B}" destId="{BED4AB69-FA09-43B0-9708-2640E6FB5BAE}" srcOrd="2" destOrd="0" presId="urn:microsoft.com/office/officeart/2005/8/layout/hierarchy3"/>
    <dgm:cxn modelId="{5680E3B1-2652-42BE-95D7-77076AA021CE}" type="presParOf" srcId="{5366D9F8-A365-48EA-AD68-5A86C335609B}" destId="{4CD6F630-B1AB-469E-B6AB-EA4C74BBF790}" srcOrd="3" destOrd="0" presId="urn:microsoft.com/office/officeart/2005/8/layout/hierarchy3"/>
    <dgm:cxn modelId="{E87509E2-4FE3-40AC-B9AC-3ACC26087815}" type="presParOf" srcId="{5366D9F8-A365-48EA-AD68-5A86C335609B}" destId="{F2879543-AF4E-4F6A-8A7C-B66443185DA5}" srcOrd="4" destOrd="0" presId="urn:microsoft.com/office/officeart/2005/8/layout/hierarchy3"/>
    <dgm:cxn modelId="{36BBBCA3-40D6-4398-8B9D-607A61DEA535}" type="presParOf" srcId="{5366D9F8-A365-48EA-AD68-5A86C335609B}" destId="{26D6C4CC-2F8E-4AAF-9818-C29341682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44A30A-05E5-47FE-A625-080FF5BA16F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F45E5B6-3022-4EF0-A88E-73A68AB1B0CD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s-ES" b="1" baseline="0" smtClean="0"/>
            <a:t>Redacción de la norma de aprobación</a:t>
          </a:r>
          <a:endParaRPr lang="es-PE"/>
        </a:p>
      </dgm:t>
    </dgm:pt>
    <dgm:pt modelId="{84B7C819-A223-4259-8F88-486889E130F0}" type="parTrans" cxnId="{048767FF-493F-420A-81CE-B993D401F08E}">
      <dgm:prSet/>
      <dgm:spPr/>
      <dgm:t>
        <a:bodyPr/>
        <a:lstStyle/>
        <a:p>
          <a:endParaRPr lang="es-PE"/>
        </a:p>
      </dgm:t>
    </dgm:pt>
    <dgm:pt modelId="{79242D53-6467-406E-BD3F-E6416E70A591}" type="sibTrans" cxnId="{048767FF-493F-420A-81CE-B993D401F08E}">
      <dgm:prSet/>
      <dgm:spPr/>
      <dgm:t>
        <a:bodyPr/>
        <a:lstStyle/>
        <a:p>
          <a:endParaRPr lang="es-PE"/>
        </a:p>
      </dgm:t>
    </dgm:pt>
    <dgm:pt modelId="{C85DEBFE-8323-4E8F-B46D-757ACCCDE557}" type="pres">
      <dgm:prSet presAssocID="{8B44A30A-05E5-47FE-A625-080FF5BA16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7EDE0ED-4966-45DF-BEB1-29012183D918}" type="pres">
      <dgm:prSet presAssocID="{BF45E5B6-3022-4EF0-A88E-73A68AB1B0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E03E0AB-70F6-409C-B2B6-F9D70ED02663}" type="presOf" srcId="{8B44A30A-05E5-47FE-A625-080FF5BA16FF}" destId="{C85DEBFE-8323-4E8F-B46D-757ACCCDE557}" srcOrd="0" destOrd="0" presId="urn:microsoft.com/office/officeart/2005/8/layout/vList2"/>
    <dgm:cxn modelId="{048767FF-493F-420A-81CE-B993D401F08E}" srcId="{8B44A30A-05E5-47FE-A625-080FF5BA16FF}" destId="{BF45E5B6-3022-4EF0-A88E-73A68AB1B0CD}" srcOrd="0" destOrd="0" parTransId="{84B7C819-A223-4259-8F88-486889E130F0}" sibTransId="{79242D53-6467-406E-BD3F-E6416E70A591}"/>
    <dgm:cxn modelId="{634C8B27-42FE-477C-9316-6C95F54B2C87}" type="presOf" srcId="{BF45E5B6-3022-4EF0-A88E-73A68AB1B0CD}" destId="{57EDE0ED-4966-45DF-BEB1-29012183D918}" srcOrd="0" destOrd="0" presId="urn:microsoft.com/office/officeart/2005/8/layout/vList2"/>
    <dgm:cxn modelId="{B7646AD8-5450-4F5C-9007-844922E2C212}" type="presParOf" srcId="{C85DEBFE-8323-4E8F-B46D-757ACCCDE557}" destId="{57EDE0ED-4966-45DF-BEB1-29012183D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AE9BA29-15EF-4FFF-B07A-E24671D62E9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BFF2543-7F8F-4E3F-BDED-D66D2BE7EFB6}">
      <dgm:prSet/>
      <dgm:spPr>
        <a:solidFill>
          <a:schemeClr val="accent1">
            <a:lumMod val="75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b="1" dirty="0" smtClean="0"/>
            <a:t>Que permita llevarla a la práctica de manera sencilla </a:t>
          </a:r>
          <a:endParaRPr lang="es-PE" dirty="0"/>
        </a:p>
      </dgm:t>
    </dgm:pt>
    <dgm:pt modelId="{DCE94728-5788-4446-8816-AC21F678BF7E}" type="parTrans" cxnId="{AE4B590E-2FE1-4275-ACAF-F6CC78CCA063}">
      <dgm:prSet/>
      <dgm:spPr/>
      <dgm:t>
        <a:bodyPr/>
        <a:lstStyle/>
        <a:p>
          <a:endParaRPr lang="es-PE"/>
        </a:p>
      </dgm:t>
    </dgm:pt>
    <dgm:pt modelId="{EC2A2E51-982F-4EE5-BB0D-148D64CD408A}" type="sibTrans" cxnId="{AE4B590E-2FE1-4275-ACAF-F6CC78CCA063}">
      <dgm:prSet/>
      <dgm:spPr/>
      <dgm:t>
        <a:bodyPr/>
        <a:lstStyle/>
        <a:p>
          <a:endParaRPr lang="es-PE"/>
        </a:p>
      </dgm:t>
    </dgm:pt>
    <dgm:pt modelId="{A066FBFC-5C90-4F68-93DB-CCCFB156A227}">
      <dgm:prSet/>
      <dgm:spPr>
        <a:solidFill>
          <a:schemeClr val="accent1">
            <a:lumMod val="75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b="1" dirty="0" smtClean="0"/>
            <a:t>No se pueden descuidar los medios lógicos y gramaticales al lado de los netamente técnicos archivísticos.</a:t>
          </a:r>
          <a:endParaRPr lang="es-PE" dirty="0"/>
        </a:p>
      </dgm:t>
    </dgm:pt>
    <dgm:pt modelId="{B0C834F5-3FB3-44B7-A539-1D730A12A5FF}" type="parTrans" cxnId="{22A591A1-5A28-438C-916D-773548F431F9}">
      <dgm:prSet/>
      <dgm:spPr/>
      <dgm:t>
        <a:bodyPr/>
        <a:lstStyle/>
        <a:p>
          <a:endParaRPr lang="es-PE"/>
        </a:p>
      </dgm:t>
    </dgm:pt>
    <dgm:pt modelId="{5F9E302F-7B23-462E-9170-F719B4218905}" type="sibTrans" cxnId="{22A591A1-5A28-438C-916D-773548F431F9}">
      <dgm:prSet/>
      <dgm:spPr/>
      <dgm:t>
        <a:bodyPr/>
        <a:lstStyle/>
        <a:p>
          <a:endParaRPr lang="es-PE"/>
        </a:p>
      </dgm:t>
    </dgm:pt>
    <dgm:pt modelId="{3A0C6325-2106-486F-A731-0D6F6674A23C}">
      <dgm:prSet/>
      <dgm:spPr>
        <a:solidFill>
          <a:schemeClr val="accent1">
            <a:lumMod val="75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b="1" dirty="0" smtClean="0"/>
            <a:t>Puede apartarse de formalidades de la ley, pero sin perder esencia jurídica. </a:t>
          </a:r>
          <a:endParaRPr lang="es-PE" dirty="0"/>
        </a:p>
      </dgm:t>
    </dgm:pt>
    <dgm:pt modelId="{0B444791-15C8-48D8-A448-635826D4B241}" type="parTrans" cxnId="{FE2A1D16-4C75-4297-AE08-D48833469DB0}">
      <dgm:prSet/>
      <dgm:spPr/>
      <dgm:t>
        <a:bodyPr/>
        <a:lstStyle/>
        <a:p>
          <a:endParaRPr lang="es-PE"/>
        </a:p>
      </dgm:t>
    </dgm:pt>
    <dgm:pt modelId="{052DF82C-15C9-4BDC-903E-BEA899FFD45D}" type="sibTrans" cxnId="{FE2A1D16-4C75-4297-AE08-D48833469DB0}">
      <dgm:prSet/>
      <dgm:spPr/>
      <dgm:t>
        <a:bodyPr/>
        <a:lstStyle/>
        <a:p>
          <a:endParaRPr lang="es-PE"/>
        </a:p>
      </dgm:t>
    </dgm:pt>
    <dgm:pt modelId="{99D52D3D-83BF-49CF-B0D1-877039D5087A}">
      <dgm:prSet/>
      <dgm:spPr>
        <a:solidFill>
          <a:schemeClr val="accent1">
            <a:lumMod val="75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b="1" dirty="0" smtClean="0"/>
            <a:t>Mantener intacto el espíritu de la ley: aquello que la motivó. </a:t>
          </a:r>
          <a:endParaRPr lang="es-PE" dirty="0"/>
        </a:p>
      </dgm:t>
    </dgm:pt>
    <dgm:pt modelId="{B4F944EC-F8F0-490C-8254-AE2561A34738}" type="parTrans" cxnId="{DF65E641-BF38-48B3-955D-AEA6ABA284C1}">
      <dgm:prSet/>
      <dgm:spPr/>
      <dgm:t>
        <a:bodyPr/>
        <a:lstStyle/>
        <a:p>
          <a:endParaRPr lang="es-PE"/>
        </a:p>
      </dgm:t>
    </dgm:pt>
    <dgm:pt modelId="{70279C3C-2F33-49E2-86AC-EFE79B9847D1}" type="sibTrans" cxnId="{DF65E641-BF38-48B3-955D-AEA6ABA284C1}">
      <dgm:prSet/>
      <dgm:spPr/>
      <dgm:t>
        <a:bodyPr/>
        <a:lstStyle/>
        <a:p>
          <a:endParaRPr lang="es-PE"/>
        </a:p>
      </dgm:t>
    </dgm:pt>
    <dgm:pt modelId="{8AA0226A-E831-4EF5-801C-095B638C0CA9}">
      <dgm:prSet/>
      <dgm:spPr/>
      <dgm:t>
        <a:bodyPr/>
        <a:lstStyle/>
        <a:p>
          <a:endParaRPr lang="es-PE"/>
        </a:p>
      </dgm:t>
    </dgm:pt>
    <dgm:pt modelId="{7C1FEA64-1678-45E9-AE5C-267BA3A2EA9B}" type="parTrans" cxnId="{244DB576-271A-4647-9440-563D229ABB21}">
      <dgm:prSet/>
      <dgm:spPr/>
      <dgm:t>
        <a:bodyPr/>
        <a:lstStyle/>
        <a:p>
          <a:endParaRPr lang="es-PE"/>
        </a:p>
      </dgm:t>
    </dgm:pt>
    <dgm:pt modelId="{E357F732-0A54-4967-B9A6-48A4D944F0FD}" type="sibTrans" cxnId="{244DB576-271A-4647-9440-563D229ABB21}">
      <dgm:prSet/>
      <dgm:spPr/>
      <dgm:t>
        <a:bodyPr/>
        <a:lstStyle/>
        <a:p>
          <a:endParaRPr lang="es-PE"/>
        </a:p>
      </dgm:t>
    </dgm:pt>
    <dgm:pt modelId="{A67FBB3F-B9CD-4631-ABF7-E988CDB7D3D0}">
      <dgm:prSet/>
      <dgm:spPr/>
      <dgm:t>
        <a:bodyPr/>
        <a:lstStyle/>
        <a:p>
          <a:endParaRPr lang="es-PE"/>
        </a:p>
      </dgm:t>
    </dgm:pt>
    <dgm:pt modelId="{D889D8EC-77E1-4436-8506-55A36D8C6952}" type="parTrans" cxnId="{65A3E0A3-41D3-47FE-9F47-1D3CB54E03CD}">
      <dgm:prSet/>
      <dgm:spPr/>
      <dgm:t>
        <a:bodyPr/>
        <a:lstStyle/>
        <a:p>
          <a:endParaRPr lang="es-PE"/>
        </a:p>
      </dgm:t>
    </dgm:pt>
    <dgm:pt modelId="{46A492BB-EED6-4580-8507-B679A40A9540}" type="sibTrans" cxnId="{65A3E0A3-41D3-47FE-9F47-1D3CB54E03CD}">
      <dgm:prSet/>
      <dgm:spPr/>
      <dgm:t>
        <a:bodyPr/>
        <a:lstStyle/>
        <a:p>
          <a:endParaRPr lang="es-PE"/>
        </a:p>
      </dgm:t>
    </dgm:pt>
    <dgm:pt modelId="{EFBB3484-23EB-4884-B207-ED20F1740F49}" type="pres">
      <dgm:prSet presAssocID="{7AE9BA29-15EF-4FFF-B07A-E24671D62E9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8EEF9A-558D-4B88-9C9D-58D0AF9BA1D0}" type="pres">
      <dgm:prSet presAssocID="{7AE9BA29-15EF-4FFF-B07A-E24671D62E9A}" presName="diamond" presStyleLbl="bgShp" presStyleIdx="0" presStyleCnt="1"/>
      <dgm:spPr/>
    </dgm:pt>
    <dgm:pt modelId="{8AE41AEB-786B-4C08-85C1-C2A282BBDE47}" type="pres">
      <dgm:prSet presAssocID="{7AE9BA29-15EF-4FFF-B07A-E24671D62E9A}" presName="quad1" presStyleLbl="node1" presStyleIdx="0" presStyleCnt="4" custScaleX="247768" custLinFactX="-27301" custLinFactNeighborX="-100000" custLinFactNeighborY="-2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2073C6-A459-42D8-A545-58CBB58C6955}" type="pres">
      <dgm:prSet presAssocID="{7AE9BA29-15EF-4FFF-B07A-E24671D62E9A}" presName="quad2" presStyleLbl="node1" presStyleIdx="1" presStyleCnt="4" custScaleX="272276" custLinFactX="10757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47DD18-C52D-4D7B-A65C-4F7ADA62AB40}" type="pres">
      <dgm:prSet presAssocID="{7AE9BA29-15EF-4FFF-B07A-E24671D62E9A}" presName="quad3" presStyleLbl="node1" presStyleIdx="2" presStyleCnt="4" custScaleX="243116" custLinFactX="-23415" custLinFactNeighborX="-100000" custLinFactNeighborY="-6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60F5F3A-DB60-438E-8448-AF73EE003D5C}" type="pres">
      <dgm:prSet presAssocID="{7AE9BA29-15EF-4FFF-B07A-E24671D62E9A}" presName="quad4" presStyleLbl="node1" presStyleIdx="3" presStyleCnt="4" custScaleX="270184" custLinFactX="11803" custLinFactNeighborX="100000" custLinFactNeighborY="-1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3FCC294-DA1A-41EC-AFB7-D655684930F4}" type="presOf" srcId="{3A0C6325-2106-486F-A731-0D6F6674A23C}" destId="{6147DD18-C52D-4D7B-A65C-4F7ADA62AB40}" srcOrd="0" destOrd="0" presId="urn:microsoft.com/office/officeart/2005/8/layout/matrix3"/>
    <dgm:cxn modelId="{244DB576-271A-4647-9440-563D229ABB21}" srcId="{7AE9BA29-15EF-4FFF-B07A-E24671D62E9A}" destId="{8AA0226A-E831-4EF5-801C-095B638C0CA9}" srcOrd="4" destOrd="0" parTransId="{7C1FEA64-1678-45E9-AE5C-267BA3A2EA9B}" sibTransId="{E357F732-0A54-4967-B9A6-48A4D944F0FD}"/>
    <dgm:cxn modelId="{0C3C4A19-EFEA-4037-A09C-22941FD3FD8B}" type="presOf" srcId="{7AE9BA29-15EF-4FFF-B07A-E24671D62E9A}" destId="{EFBB3484-23EB-4884-B207-ED20F1740F49}" srcOrd="0" destOrd="0" presId="urn:microsoft.com/office/officeart/2005/8/layout/matrix3"/>
    <dgm:cxn modelId="{FE2A1D16-4C75-4297-AE08-D48833469DB0}" srcId="{7AE9BA29-15EF-4FFF-B07A-E24671D62E9A}" destId="{3A0C6325-2106-486F-A731-0D6F6674A23C}" srcOrd="2" destOrd="0" parTransId="{0B444791-15C8-48D8-A448-635826D4B241}" sibTransId="{052DF82C-15C9-4BDC-903E-BEA899FFD45D}"/>
    <dgm:cxn modelId="{65A3E0A3-41D3-47FE-9F47-1D3CB54E03CD}" srcId="{7AE9BA29-15EF-4FFF-B07A-E24671D62E9A}" destId="{A67FBB3F-B9CD-4631-ABF7-E988CDB7D3D0}" srcOrd="5" destOrd="0" parTransId="{D889D8EC-77E1-4436-8506-55A36D8C6952}" sibTransId="{46A492BB-EED6-4580-8507-B679A40A9540}"/>
    <dgm:cxn modelId="{22A591A1-5A28-438C-916D-773548F431F9}" srcId="{7AE9BA29-15EF-4FFF-B07A-E24671D62E9A}" destId="{A066FBFC-5C90-4F68-93DB-CCCFB156A227}" srcOrd="1" destOrd="0" parTransId="{B0C834F5-3FB3-44B7-A539-1D730A12A5FF}" sibTransId="{5F9E302F-7B23-462E-9170-F719B4218905}"/>
    <dgm:cxn modelId="{DF65E641-BF38-48B3-955D-AEA6ABA284C1}" srcId="{7AE9BA29-15EF-4FFF-B07A-E24671D62E9A}" destId="{99D52D3D-83BF-49CF-B0D1-877039D5087A}" srcOrd="3" destOrd="0" parTransId="{B4F944EC-F8F0-490C-8254-AE2561A34738}" sibTransId="{70279C3C-2F33-49E2-86AC-EFE79B9847D1}"/>
    <dgm:cxn modelId="{22BF1C25-722B-4DC5-84BF-8EC56692F06F}" type="presOf" srcId="{A066FBFC-5C90-4F68-93DB-CCCFB156A227}" destId="{522073C6-A459-42D8-A545-58CBB58C6955}" srcOrd="0" destOrd="0" presId="urn:microsoft.com/office/officeart/2005/8/layout/matrix3"/>
    <dgm:cxn modelId="{AE4B590E-2FE1-4275-ACAF-F6CC78CCA063}" srcId="{7AE9BA29-15EF-4FFF-B07A-E24671D62E9A}" destId="{ABFF2543-7F8F-4E3F-BDED-D66D2BE7EFB6}" srcOrd="0" destOrd="0" parTransId="{DCE94728-5788-4446-8816-AC21F678BF7E}" sibTransId="{EC2A2E51-982F-4EE5-BB0D-148D64CD408A}"/>
    <dgm:cxn modelId="{3D3BE649-C146-4275-8DDA-A3DC9F5BC325}" type="presOf" srcId="{ABFF2543-7F8F-4E3F-BDED-D66D2BE7EFB6}" destId="{8AE41AEB-786B-4C08-85C1-C2A282BBDE47}" srcOrd="0" destOrd="0" presId="urn:microsoft.com/office/officeart/2005/8/layout/matrix3"/>
    <dgm:cxn modelId="{D5420B73-1B09-4340-BCF8-9A6CA42BE600}" type="presOf" srcId="{99D52D3D-83BF-49CF-B0D1-877039D5087A}" destId="{760F5F3A-DB60-438E-8448-AF73EE003D5C}" srcOrd="0" destOrd="0" presId="urn:microsoft.com/office/officeart/2005/8/layout/matrix3"/>
    <dgm:cxn modelId="{62F47C43-8B05-49D4-9A5F-2F5A5F904101}" type="presParOf" srcId="{EFBB3484-23EB-4884-B207-ED20F1740F49}" destId="{1D8EEF9A-558D-4B88-9C9D-58D0AF9BA1D0}" srcOrd="0" destOrd="0" presId="urn:microsoft.com/office/officeart/2005/8/layout/matrix3"/>
    <dgm:cxn modelId="{0A3B763C-78E8-4CF6-99C6-66377EE69400}" type="presParOf" srcId="{EFBB3484-23EB-4884-B207-ED20F1740F49}" destId="{8AE41AEB-786B-4C08-85C1-C2A282BBDE47}" srcOrd="1" destOrd="0" presId="urn:microsoft.com/office/officeart/2005/8/layout/matrix3"/>
    <dgm:cxn modelId="{6A41DA0A-A834-4D29-B4D3-3FF59F0C6990}" type="presParOf" srcId="{EFBB3484-23EB-4884-B207-ED20F1740F49}" destId="{522073C6-A459-42D8-A545-58CBB58C6955}" srcOrd="2" destOrd="0" presId="urn:microsoft.com/office/officeart/2005/8/layout/matrix3"/>
    <dgm:cxn modelId="{10345204-DFEC-4E9A-835F-8616FD9C0BA7}" type="presParOf" srcId="{EFBB3484-23EB-4884-B207-ED20F1740F49}" destId="{6147DD18-C52D-4D7B-A65C-4F7ADA62AB40}" srcOrd="3" destOrd="0" presId="urn:microsoft.com/office/officeart/2005/8/layout/matrix3"/>
    <dgm:cxn modelId="{F187D7A5-028E-4A66-A6B0-5D6A1196DEC3}" type="presParOf" srcId="{EFBB3484-23EB-4884-B207-ED20F1740F49}" destId="{760F5F3A-DB60-438E-8448-AF73EE003D5C}" srcOrd="4" destOrd="0" presId="urn:microsoft.com/office/officeart/2005/8/layout/matrix3"/>
  </dgm:cxnLst>
  <dgm:bg>
    <a:solidFill>
      <a:schemeClr val="accent1">
        <a:lumMod val="75000"/>
      </a:schemeClr>
    </a:solidFill>
    <a:effectLst>
      <a:innerShdw blurRad="63500" dist="50800" dir="108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BD602E-A246-410B-80A6-6B846316FA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0C5E4FA-73CF-4731-BA69-28A87B4BAF8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s-PE" sz="4100" b="1" baseline="0" dirty="0" smtClean="0"/>
            <a:t>Fundamentos técnicos </a:t>
          </a:r>
          <a:r>
            <a:rPr lang="es-PE" sz="1800" b="1" baseline="0" dirty="0" smtClean="0"/>
            <a:t>(</a:t>
          </a:r>
          <a:r>
            <a:rPr lang="es-PE" sz="1800" b="1" dirty="0" smtClean="0"/>
            <a:t>SUÁREZ, Eloy Emiliano)</a:t>
          </a:r>
          <a:endParaRPr lang="es-PE" sz="1800" dirty="0"/>
        </a:p>
      </dgm:t>
    </dgm:pt>
    <dgm:pt modelId="{E48C63B9-0ABB-451E-9658-D32B4879A036}" type="parTrans" cxnId="{1743DA74-ACD0-4D8C-905B-1438EDB5F3AA}">
      <dgm:prSet/>
      <dgm:spPr/>
      <dgm:t>
        <a:bodyPr/>
        <a:lstStyle/>
        <a:p>
          <a:endParaRPr lang="es-PE"/>
        </a:p>
      </dgm:t>
    </dgm:pt>
    <dgm:pt modelId="{E7A7407D-EF06-429D-9506-6DC6E2ED9D74}" type="sibTrans" cxnId="{1743DA74-ACD0-4D8C-905B-1438EDB5F3AA}">
      <dgm:prSet/>
      <dgm:spPr/>
      <dgm:t>
        <a:bodyPr/>
        <a:lstStyle/>
        <a:p>
          <a:endParaRPr lang="es-PE"/>
        </a:p>
      </dgm:t>
    </dgm:pt>
    <dgm:pt modelId="{FA10F0E3-7228-49B3-9520-6DC51C24D7CF}" type="pres">
      <dgm:prSet presAssocID="{D5BD602E-A246-410B-80A6-6B846316FA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620C834-BE74-4F6D-B929-8668014234FB}" type="pres">
      <dgm:prSet presAssocID="{90C5E4FA-73CF-4731-BA69-28A87B4BAF86}" presName="parentText" presStyleLbl="node1" presStyleIdx="0" presStyleCnt="1" custLinFactNeighborX="1554" custLinFactNeighborY="-1687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6BDF7FF-2FC9-4045-9867-9F627A533F57}" type="presOf" srcId="{90C5E4FA-73CF-4731-BA69-28A87B4BAF86}" destId="{9620C834-BE74-4F6D-B929-8668014234FB}" srcOrd="0" destOrd="0" presId="urn:microsoft.com/office/officeart/2005/8/layout/vList2"/>
    <dgm:cxn modelId="{E38E468F-E2D5-4B67-A51B-D30933E44EAE}" type="presOf" srcId="{D5BD602E-A246-410B-80A6-6B846316FAC1}" destId="{FA10F0E3-7228-49B3-9520-6DC51C24D7CF}" srcOrd="0" destOrd="0" presId="urn:microsoft.com/office/officeart/2005/8/layout/vList2"/>
    <dgm:cxn modelId="{1743DA74-ACD0-4D8C-905B-1438EDB5F3AA}" srcId="{D5BD602E-A246-410B-80A6-6B846316FAC1}" destId="{90C5E4FA-73CF-4731-BA69-28A87B4BAF86}" srcOrd="0" destOrd="0" parTransId="{E48C63B9-0ABB-451E-9658-D32B4879A036}" sibTransId="{E7A7407D-EF06-429D-9506-6DC6E2ED9D74}"/>
    <dgm:cxn modelId="{F3673E9D-1308-43D2-B9EB-B183E6D8F5AE}" type="presParOf" srcId="{FA10F0E3-7228-49B3-9520-6DC51C24D7CF}" destId="{9620C834-BE74-4F6D-B929-8668014234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0AB454-0E90-45F6-98E5-FB86279E4F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7558AB4-73B1-4E2E-9682-A8706D4971ED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sz="2800" b="1" dirty="0" smtClean="0"/>
            <a:t>Reflejados en la norma</a:t>
          </a:r>
          <a:r>
            <a:rPr lang="es-ES" sz="1600" b="1" dirty="0" smtClean="0"/>
            <a:t>.</a:t>
          </a:r>
          <a:endParaRPr lang="es-PE" sz="1600" dirty="0"/>
        </a:p>
      </dgm:t>
    </dgm:pt>
    <dgm:pt modelId="{76BA2CAF-71AE-445B-87AC-DC100FE35B67}" type="parTrans" cxnId="{33CC28A8-8C28-4D87-AC36-F36129C2D2D5}">
      <dgm:prSet/>
      <dgm:spPr/>
      <dgm:t>
        <a:bodyPr/>
        <a:lstStyle/>
        <a:p>
          <a:endParaRPr lang="es-PE"/>
        </a:p>
      </dgm:t>
    </dgm:pt>
    <dgm:pt modelId="{DCA10A7F-EFED-4B72-A93F-3006721B5D09}" type="sibTrans" cxnId="{33CC28A8-8C28-4D87-AC36-F36129C2D2D5}">
      <dgm:prSet/>
      <dgm:spPr/>
      <dgm:t>
        <a:bodyPr/>
        <a:lstStyle/>
        <a:p>
          <a:endParaRPr lang="es-PE"/>
        </a:p>
      </dgm:t>
    </dgm:pt>
    <dgm:pt modelId="{8F2FC90E-1E76-42B5-8C96-60DA081F534C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sz="2400" b="1" dirty="0" smtClean="0"/>
            <a:t>Persuasión y rigurosidad transmitidas de manera sencilla. </a:t>
          </a:r>
          <a:endParaRPr lang="es-PE" sz="2400" dirty="0"/>
        </a:p>
      </dgm:t>
    </dgm:pt>
    <dgm:pt modelId="{1E7CDE4B-D0B3-42EF-B6A4-9A27FC8EE4CE}" type="parTrans" cxnId="{D7AD14B1-7BBC-4A9C-9BEA-54A768F83133}">
      <dgm:prSet/>
      <dgm:spPr/>
      <dgm:t>
        <a:bodyPr/>
        <a:lstStyle/>
        <a:p>
          <a:endParaRPr lang="es-PE"/>
        </a:p>
      </dgm:t>
    </dgm:pt>
    <dgm:pt modelId="{FFFF955F-C861-4005-93B3-6F1613056333}" type="sibTrans" cxnId="{D7AD14B1-7BBC-4A9C-9BEA-54A768F83133}">
      <dgm:prSet/>
      <dgm:spPr/>
      <dgm:t>
        <a:bodyPr/>
        <a:lstStyle/>
        <a:p>
          <a:endParaRPr lang="es-PE"/>
        </a:p>
      </dgm:t>
    </dgm:pt>
    <dgm:pt modelId="{C6176AE4-2AD2-4AB1-ACB0-3D19177BCE3A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sz="1900" b="1" dirty="0" smtClean="0"/>
            <a:t>En texto de ley se pone en evidencia razón de regulación:</a:t>
          </a:r>
          <a:r>
            <a:rPr lang="es-ES" sz="1900" b="1" i="1" dirty="0" smtClean="0"/>
            <a:t>‘ ratio </a:t>
          </a:r>
          <a:r>
            <a:rPr lang="es-ES" sz="1900" b="1" i="1" dirty="0" err="1" smtClean="0"/>
            <a:t>legis</a:t>
          </a:r>
          <a:r>
            <a:rPr lang="es-ES" sz="1900" b="1" i="1" dirty="0" smtClean="0"/>
            <a:t>’</a:t>
          </a:r>
          <a:r>
            <a:rPr lang="es-ES" sz="1900" b="1" dirty="0" smtClean="0"/>
            <a:t> , razón u objeto de la ley. </a:t>
          </a:r>
          <a:endParaRPr lang="es-PE" sz="1900" dirty="0"/>
        </a:p>
      </dgm:t>
    </dgm:pt>
    <dgm:pt modelId="{4BEE3377-09F1-4541-B553-7C144CD291CB}" type="parTrans" cxnId="{3F9AB7CA-1A2B-488D-B891-E864E3198993}">
      <dgm:prSet/>
      <dgm:spPr/>
      <dgm:t>
        <a:bodyPr/>
        <a:lstStyle/>
        <a:p>
          <a:endParaRPr lang="es-PE"/>
        </a:p>
      </dgm:t>
    </dgm:pt>
    <dgm:pt modelId="{35FD4047-488B-490E-AE33-3072B6DC1915}" type="sibTrans" cxnId="{3F9AB7CA-1A2B-488D-B891-E864E3198993}">
      <dgm:prSet/>
      <dgm:spPr/>
      <dgm:t>
        <a:bodyPr/>
        <a:lstStyle/>
        <a:p>
          <a:endParaRPr lang="es-PE"/>
        </a:p>
      </dgm:t>
    </dgm:pt>
    <dgm:pt modelId="{619B92C1-DA34-4743-B6E6-A0F60990E6FE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PE" b="1" dirty="0" smtClean="0"/>
            <a:t>La coerción como instrumento para la viabilidad de la norma jurídica</a:t>
          </a:r>
          <a:endParaRPr lang="es-PE" dirty="0"/>
        </a:p>
      </dgm:t>
    </dgm:pt>
    <dgm:pt modelId="{A5DECB93-04F9-46CC-B282-E58D4D5E7CCF}" type="parTrans" cxnId="{CD7AF976-C665-425B-B7B4-57A10CDA4C7B}">
      <dgm:prSet/>
      <dgm:spPr/>
      <dgm:t>
        <a:bodyPr/>
        <a:lstStyle/>
        <a:p>
          <a:endParaRPr lang="es-PE"/>
        </a:p>
      </dgm:t>
    </dgm:pt>
    <dgm:pt modelId="{50552956-B418-4AB4-8DE3-E32136461CD6}" type="sibTrans" cxnId="{CD7AF976-C665-425B-B7B4-57A10CDA4C7B}">
      <dgm:prSet/>
      <dgm:spPr/>
      <dgm:t>
        <a:bodyPr/>
        <a:lstStyle/>
        <a:p>
          <a:endParaRPr lang="es-PE"/>
        </a:p>
      </dgm:t>
    </dgm:pt>
    <dgm:pt modelId="{7312BEFB-7441-4F2C-A47A-D7B704083EDA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s-PE" sz="2000" b="1" dirty="0" smtClean="0"/>
            <a:t>Si la norma carece de coerción se debilita, difícil que se cumpla</a:t>
          </a:r>
          <a:endParaRPr lang="es-PE" sz="2000" dirty="0"/>
        </a:p>
      </dgm:t>
    </dgm:pt>
    <dgm:pt modelId="{3DC237D1-EDEB-4B1F-A9AF-864D50D4636F}" type="parTrans" cxnId="{409B104B-A334-4242-9084-83F8E23F6381}">
      <dgm:prSet/>
      <dgm:spPr/>
      <dgm:t>
        <a:bodyPr/>
        <a:lstStyle/>
        <a:p>
          <a:endParaRPr lang="es-PE"/>
        </a:p>
      </dgm:t>
    </dgm:pt>
    <dgm:pt modelId="{3F10D89B-7207-4187-BA50-E28AA0E45A36}" type="sibTrans" cxnId="{409B104B-A334-4242-9084-83F8E23F6381}">
      <dgm:prSet/>
      <dgm:spPr/>
      <dgm:t>
        <a:bodyPr/>
        <a:lstStyle/>
        <a:p>
          <a:endParaRPr lang="es-PE"/>
        </a:p>
      </dgm:t>
    </dgm:pt>
    <dgm:pt modelId="{1878F335-4D6E-420B-8016-CCB24DC9CC1B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s-PE" b="1" dirty="0" smtClean="0"/>
            <a:t>Es eficaz bajo el imperio de la ley. </a:t>
          </a:r>
          <a:endParaRPr lang="es-PE" dirty="0"/>
        </a:p>
      </dgm:t>
    </dgm:pt>
    <dgm:pt modelId="{E6E63563-D201-4E39-9BA7-F618544F8B52}" type="parTrans" cxnId="{BD469723-991C-4199-B500-065D43D9C48F}">
      <dgm:prSet/>
      <dgm:spPr/>
      <dgm:t>
        <a:bodyPr/>
        <a:lstStyle/>
        <a:p>
          <a:endParaRPr lang="es-PE"/>
        </a:p>
      </dgm:t>
    </dgm:pt>
    <dgm:pt modelId="{F20F89DE-1446-4744-8F43-48E9582E32E3}" type="sibTrans" cxnId="{BD469723-991C-4199-B500-065D43D9C48F}">
      <dgm:prSet/>
      <dgm:spPr/>
      <dgm:t>
        <a:bodyPr/>
        <a:lstStyle/>
        <a:p>
          <a:endParaRPr lang="es-PE"/>
        </a:p>
      </dgm:t>
    </dgm:pt>
    <dgm:pt modelId="{569DFE1D-0DDF-4341-AA04-9E5CCBD2F19D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s-PE" b="1" dirty="0" smtClean="0"/>
            <a:t>Sujeto obligado a cumplirla por temor a sanción</a:t>
          </a:r>
          <a:endParaRPr lang="es-PE" dirty="0"/>
        </a:p>
      </dgm:t>
    </dgm:pt>
    <dgm:pt modelId="{27E19CE6-D9DB-4E14-9096-8E1C544FF1D2}" type="parTrans" cxnId="{B8855D88-AC52-447A-9CAD-0EADC0371CAE}">
      <dgm:prSet/>
      <dgm:spPr/>
      <dgm:t>
        <a:bodyPr/>
        <a:lstStyle/>
        <a:p>
          <a:endParaRPr lang="es-PE"/>
        </a:p>
      </dgm:t>
    </dgm:pt>
    <dgm:pt modelId="{80A278D4-CD1E-43D2-BFF8-7BF48EEF852C}" type="sibTrans" cxnId="{B8855D88-AC52-447A-9CAD-0EADC0371CAE}">
      <dgm:prSet/>
      <dgm:spPr/>
      <dgm:t>
        <a:bodyPr/>
        <a:lstStyle/>
        <a:p>
          <a:endParaRPr lang="es-PE"/>
        </a:p>
      </dgm:t>
    </dgm:pt>
    <dgm:pt modelId="{D8F1836E-77F1-4C54-AA85-C15436CC5474}" type="pres">
      <dgm:prSet presAssocID="{E30AB454-0E90-45F6-98E5-FB86279E4F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EF7AD5C3-0D7B-4866-A235-ED0B99E16BA5}" type="pres">
      <dgm:prSet presAssocID="{77558AB4-73B1-4E2E-9682-A8706D4971ED}" presName="hierRoot1" presStyleCnt="0">
        <dgm:presLayoutVars>
          <dgm:hierBranch val="init"/>
        </dgm:presLayoutVars>
      </dgm:prSet>
      <dgm:spPr/>
    </dgm:pt>
    <dgm:pt modelId="{717A15AC-9DC0-4628-B915-B8F2D8265B36}" type="pres">
      <dgm:prSet presAssocID="{77558AB4-73B1-4E2E-9682-A8706D4971ED}" presName="rootComposite1" presStyleCnt="0"/>
      <dgm:spPr/>
    </dgm:pt>
    <dgm:pt modelId="{F53C7A04-CCBD-4631-ADCC-E41AED3C16D5}" type="pres">
      <dgm:prSet presAssocID="{77558AB4-73B1-4E2E-9682-A8706D4971ED}" presName="rootText1" presStyleLbl="node0" presStyleIdx="0" presStyleCnt="4" custScaleY="308497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FC32615-BDA1-4197-B6F8-FAC9B6005531}" type="pres">
      <dgm:prSet presAssocID="{77558AB4-73B1-4E2E-9682-A8706D4971ED}" presName="rootConnector1" presStyleLbl="node1" presStyleIdx="0" presStyleCnt="0"/>
      <dgm:spPr/>
      <dgm:t>
        <a:bodyPr/>
        <a:lstStyle/>
        <a:p>
          <a:endParaRPr lang="es-PE"/>
        </a:p>
      </dgm:t>
    </dgm:pt>
    <dgm:pt modelId="{AFD295AD-D7C3-4B88-A69A-02902BDB1102}" type="pres">
      <dgm:prSet presAssocID="{77558AB4-73B1-4E2E-9682-A8706D4971ED}" presName="hierChild2" presStyleCnt="0"/>
      <dgm:spPr/>
    </dgm:pt>
    <dgm:pt modelId="{1F157845-EF77-4D10-8466-2D5E9F96DF06}" type="pres">
      <dgm:prSet presAssocID="{77558AB4-73B1-4E2E-9682-A8706D4971ED}" presName="hierChild3" presStyleCnt="0"/>
      <dgm:spPr/>
    </dgm:pt>
    <dgm:pt modelId="{58C45815-78D0-4FDB-901A-22FCA9F89A37}" type="pres">
      <dgm:prSet presAssocID="{8F2FC90E-1E76-42B5-8C96-60DA081F534C}" presName="hierRoot1" presStyleCnt="0">
        <dgm:presLayoutVars>
          <dgm:hierBranch val="init"/>
        </dgm:presLayoutVars>
      </dgm:prSet>
      <dgm:spPr/>
    </dgm:pt>
    <dgm:pt modelId="{EA4E6BC7-FF45-424C-A749-387C98E67622}" type="pres">
      <dgm:prSet presAssocID="{8F2FC90E-1E76-42B5-8C96-60DA081F534C}" presName="rootComposite1" presStyleCnt="0"/>
      <dgm:spPr/>
    </dgm:pt>
    <dgm:pt modelId="{085777B4-9BB8-4304-A837-AEF6033E4A83}" type="pres">
      <dgm:prSet presAssocID="{8F2FC90E-1E76-42B5-8C96-60DA081F534C}" presName="rootText1" presStyleLbl="node0" presStyleIdx="1" presStyleCnt="4" custScaleY="30083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2E9B0AD6-6837-48D7-AB5B-96CFCEE02ED1}" type="pres">
      <dgm:prSet presAssocID="{8F2FC90E-1E76-42B5-8C96-60DA081F534C}" presName="rootConnector1" presStyleLbl="node1" presStyleIdx="0" presStyleCnt="0"/>
      <dgm:spPr/>
      <dgm:t>
        <a:bodyPr/>
        <a:lstStyle/>
        <a:p>
          <a:endParaRPr lang="es-PE"/>
        </a:p>
      </dgm:t>
    </dgm:pt>
    <dgm:pt modelId="{66A66BB0-CE4C-4A51-8559-3692F75FC573}" type="pres">
      <dgm:prSet presAssocID="{8F2FC90E-1E76-42B5-8C96-60DA081F534C}" presName="hierChild2" presStyleCnt="0"/>
      <dgm:spPr/>
    </dgm:pt>
    <dgm:pt modelId="{04972810-3242-467C-962C-BB39B5FB98B8}" type="pres">
      <dgm:prSet presAssocID="{8F2FC90E-1E76-42B5-8C96-60DA081F534C}" presName="hierChild3" presStyleCnt="0"/>
      <dgm:spPr/>
    </dgm:pt>
    <dgm:pt modelId="{B107AD82-EE12-4267-89F1-04ACF9D1CDDB}" type="pres">
      <dgm:prSet presAssocID="{C6176AE4-2AD2-4AB1-ACB0-3D19177BCE3A}" presName="hierRoot1" presStyleCnt="0">
        <dgm:presLayoutVars>
          <dgm:hierBranch val="init"/>
        </dgm:presLayoutVars>
      </dgm:prSet>
      <dgm:spPr/>
    </dgm:pt>
    <dgm:pt modelId="{A13A1350-79D8-45C7-AABD-3BEE03964246}" type="pres">
      <dgm:prSet presAssocID="{C6176AE4-2AD2-4AB1-ACB0-3D19177BCE3A}" presName="rootComposite1" presStyleCnt="0"/>
      <dgm:spPr/>
    </dgm:pt>
    <dgm:pt modelId="{16D4F832-7A56-407B-A3ED-67EC11B6448B}" type="pres">
      <dgm:prSet presAssocID="{C6176AE4-2AD2-4AB1-ACB0-3D19177BCE3A}" presName="rootText1" presStyleLbl="node0" presStyleIdx="2" presStyleCnt="4" custScaleY="27971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291E2C9C-A3A4-4439-BB00-20F13D617E7B}" type="pres">
      <dgm:prSet presAssocID="{C6176AE4-2AD2-4AB1-ACB0-3D19177BCE3A}" presName="rootConnector1" presStyleLbl="node1" presStyleIdx="0" presStyleCnt="0"/>
      <dgm:spPr/>
      <dgm:t>
        <a:bodyPr/>
        <a:lstStyle/>
        <a:p>
          <a:endParaRPr lang="es-PE"/>
        </a:p>
      </dgm:t>
    </dgm:pt>
    <dgm:pt modelId="{5C920E86-15F8-4B27-BD03-EB9C50D81E89}" type="pres">
      <dgm:prSet presAssocID="{C6176AE4-2AD2-4AB1-ACB0-3D19177BCE3A}" presName="hierChild2" presStyleCnt="0"/>
      <dgm:spPr/>
    </dgm:pt>
    <dgm:pt modelId="{CB616C4B-8AF3-4650-B1F8-670EF9A5621E}" type="pres">
      <dgm:prSet presAssocID="{C6176AE4-2AD2-4AB1-ACB0-3D19177BCE3A}" presName="hierChild3" presStyleCnt="0"/>
      <dgm:spPr/>
    </dgm:pt>
    <dgm:pt modelId="{7A27448A-CF4F-45DA-A8DD-50DAB903C1F1}" type="pres">
      <dgm:prSet presAssocID="{619B92C1-DA34-4743-B6E6-A0F60990E6FE}" presName="hierRoot1" presStyleCnt="0">
        <dgm:presLayoutVars>
          <dgm:hierBranch val="init"/>
        </dgm:presLayoutVars>
      </dgm:prSet>
      <dgm:spPr/>
    </dgm:pt>
    <dgm:pt modelId="{1B900BB4-3D81-4F8D-966E-32633673CA10}" type="pres">
      <dgm:prSet presAssocID="{619B92C1-DA34-4743-B6E6-A0F60990E6FE}" presName="rootComposite1" presStyleCnt="0"/>
      <dgm:spPr/>
    </dgm:pt>
    <dgm:pt modelId="{D6730F8A-9209-480A-97C9-6F6CC37300C6}" type="pres">
      <dgm:prSet presAssocID="{619B92C1-DA34-4743-B6E6-A0F60990E6FE}" presName="rootText1" presStyleLbl="node0" presStyleIdx="3" presStyleCnt="4" custScaleY="288279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3E750B1-12DC-44DB-B848-5DB2A0C973AB}" type="pres">
      <dgm:prSet presAssocID="{619B92C1-DA34-4743-B6E6-A0F60990E6FE}" presName="rootConnector1" presStyleLbl="node1" presStyleIdx="0" presStyleCnt="0"/>
      <dgm:spPr/>
      <dgm:t>
        <a:bodyPr/>
        <a:lstStyle/>
        <a:p>
          <a:endParaRPr lang="es-PE"/>
        </a:p>
      </dgm:t>
    </dgm:pt>
    <dgm:pt modelId="{A3BABDB3-7947-4B48-BA95-0E5AA7B21075}" type="pres">
      <dgm:prSet presAssocID="{619B92C1-DA34-4743-B6E6-A0F60990E6FE}" presName="hierChild2" presStyleCnt="0"/>
      <dgm:spPr/>
    </dgm:pt>
    <dgm:pt modelId="{12372295-F9E0-4BA6-A8D4-8636201653A5}" type="pres">
      <dgm:prSet presAssocID="{3DC237D1-EDEB-4B1F-A9AF-864D50D4636F}" presName="Name37" presStyleLbl="parChTrans1D2" presStyleIdx="0" presStyleCnt="3"/>
      <dgm:spPr/>
      <dgm:t>
        <a:bodyPr/>
        <a:lstStyle/>
        <a:p>
          <a:endParaRPr lang="es-PE"/>
        </a:p>
      </dgm:t>
    </dgm:pt>
    <dgm:pt modelId="{2D409329-6023-4570-8D0F-8AC9A995316B}" type="pres">
      <dgm:prSet presAssocID="{7312BEFB-7441-4F2C-A47A-D7B704083EDA}" presName="hierRoot2" presStyleCnt="0">
        <dgm:presLayoutVars>
          <dgm:hierBranch val="init"/>
        </dgm:presLayoutVars>
      </dgm:prSet>
      <dgm:spPr/>
    </dgm:pt>
    <dgm:pt modelId="{AB5BF17E-F6D5-4503-8804-079D06984441}" type="pres">
      <dgm:prSet presAssocID="{7312BEFB-7441-4F2C-A47A-D7B704083EDA}" presName="rootComposite" presStyleCnt="0"/>
      <dgm:spPr/>
    </dgm:pt>
    <dgm:pt modelId="{7306A8D2-8338-4ADD-974C-8AA217228072}" type="pres">
      <dgm:prSet presAssocID="{7312BEFB-7441-4F2C-A47A-D7B704083EDA}" presName="rootText" presStyleLbl="node2" presStyleIdx="0" presStyleCnt="3" custScaleX="107770" custScaleY="14666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3B1FF1D3-6F2D-42E2-8D7A-132038EA7BD7}" type="pres">
      <dgm:prSet presAssocID="{7312BEFB-7441-4F2C-A47A-D7B704083EDA}" presName="rootConnector" presStyleLbl="node2" presStyleIdx="0" presStyleCnt="3"/>
      <dgm:spPr/>
      <dgm:t>
        <a:bodyPr/>
        <a:lstStyle/>
        <a:p>
          <a:endParaRPr lang="es-PE"/>
        </a:p>
      </dgm:t>
    </dgm:pt>
    <dgm:pt modelId="{F13ABD4E-73A8-4D49-99B7-571CF85EBDD4}" type="pres">
      <dgm:prSet presAssocID="{7312BEFB-7441-4F2C-A47A-D7B704083EDA}" presName="hierChild4" presStyleCnt="0"/>
      <dgm:spPr/>
    </dgm:pt>
    <dgm:pt modelId="{D29624B8-AD47-44EA-999D-51A676E6968C}" type="pres">
      <dgm:prSet presAssocID="{7312BEFB-7441-4F2C-A47A-D7B704083EDA}" presName="hierChild5" presStyleCnt="0"/>
      <dgm:spPr/>
    </dgm:pt>
    <dgm:pt modelId="{6CF87B73-BC30-45E5-98DA-E495AB5F1192}" type="pres">
      <dgm:prSet presAssocID="{E6E63563-D201-4E39-9BA7-F618544F8B52}" presName="Name37" presStyleLbl="parChTrans1D2" presStyleIdx="1" presStyleCnt="3"/>
      <dgm:spPr/>
      <dgm:t>
        <a:bodyPr/>
        <a:lstStyle/>
        <a:p>
          <a:endParaRPr lang="es-PE"/>
        </a:p>
      </dgm:t>
    </dgm:pt>
    <dgm:pt modelId="{EF76859E-03FE-4A76-B6E3-C4A500D367B5}" type="pres">
      <dgm:prSet presAssocID="{1878F335-4D6E-420B-8016-CCB24DC9CC1B}" presName="hierRoot2" presStyleCnt="0">
        <dgm:presLayoutVars>
          <dgm:hierBranch val="init"/>
        </dgm:presLayoutVars>
      </dgm:prSet>
      <dgm:spPr/>
    </dgm:pt>
    <dgm:pt modelId="{7BE77E3D-7C4B-4F1D-9CC6-65CAA555B31A}" type="pres">
      <dgm:prSet presAssocID="{1878F335-4D6E-420B-8016-CCB24DC9CC1B}" presName="rootComposite" presStyleCnt="0"/>
      <dgm:spPr/>
    </dgm:pt>
    <dgm:pt modelId="{D49F7636-0543-421D-BAF3-D810BC689E34}" type="pres">
      <dgm:prSet presAssocID="{1878F335-4D6E-420B-8016-CCB24DC9CC1B}" presName="rootText" presStyleLbl="node2" presStyleIdx="1" presStyleCnt="3" custScaleY="137639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C8710ED-ED9A-4586-8940-76BC278F0FBB}" type="pres">
      <dgm:prSet presAssocID="{1878F335-4D6E-420B-8016-CCB24DC9CC1B}" presName="rootConnector" presStyleLbl="node2" presStyleIdx="1" presStyleCnt="3"/>
      <dgm:spPr/>
      <dgm:t>
        <a:bodyPr/>
        <a:lstStyle/>
        <a:p>
          <a:endParaRPr lang="es-PE"/>
        </a:p>
      </dgm:t>
    </dgm:pt>
    <dgm:pt modelId="{66635E4B-CDD5-49D3-A344-545F17A3317A}" type="pres">
      <dgm:prSet presAssocID="{1878F335-4D6E-420B-8016-CCB24DC9CC1B}" presName="hierChild4" presStyleCnt="0"/>
      <dgm:spPr/>
    </dgm:pt>
    <dgm:pt modelId="{EC6D2616-2971-4DA3-8E1E-F84D0B4329D1}" type="pres">
      <dgm:prSet presAssocID="{1878F335-4D6E-420B-8016-CCB24DC9CC1B}" presName="hierChild5" presStyleCnt="0"/>
      <dgm:spPr/>
    </dgm:pt>
    <dgm:pt modelId="{8A0C61F6-9822-44D9-926F-7011E45B25CC}" type="pres">
      <dgm:prSet presAssocID="{27E19CE6-D9DB-4E14-9096-8E1C544FF1D2}" presName="Name37" presStyleLbl="parChTrans1D2" presStyleIdx="2" presStyleCnt="3"/>
      <dgm:spPr/>
      <dgm:t>
        <a:bodyPr/>
        <a:lstStyle/>
        <a:p>
          <a:endParaRPr lang="es-PE"/>
        </a:p>
      </dgm:t>
    </dgm:pt>
    <dgm:pt modelId="{45571D57-D266-4AD9-B16F-E08FEAD60609}" type="pres">
      <dgm:prSet presAssocID="{569DFE1D-0DDF-4341-AA04-9E5CCBD2F19D}" presName="hierRoot2" presStyleCnt="0">
        <dgm:presLayoutVars>
          <dgm:hierBranch val="init"/>
        </dgm:presLayoutVars>
      </dgm:prSet>
      <dgm:spPr/>
    </dgm:pt>
    <dgm:pt modelId="{CBB46397-8451-4851-87BE-43DBDD4838B9}" type="pres">
      <dgm:prSet presAssocID="{569DFE1D-0DDF-4341-AA04-9E5CCBD2F19D}" presName="rootComposite" presStyleCnt="0"/>
      <dgm:spPr/>
    </dgm:pt>
    <dgm:pt modelId="{C12EA065-8BFF-4A43-B3C9-DED0EFC86C29}" type="pres">
      <dgm:prSet presAssocID="{569DFE1D-0DDF-4341-AA04-9E5CCBD2F19D}" presName="rootText" presStyleLbl="node2" presStyleIdx="2" presStyleCnt="3" custScaleY="13047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35CC121-8F16-4AD5-AA61-077F48683264}" type="pres">
      <dgm:prSet presAssocID="{569DFE1D-0DDF-4341-AA04-9E5CCBD2F19D}" presName="rootConnector" presStyleLbl="node2" presStyleIdx="2" presStyleCnt="3"/>
      <dgm:spPr/>
      <dgm:t>
        <a:bodyPr/>
        <a:lstStyle/>
        <a:p>
          <a:endParaRPr lang="es-PE"/>
        </a:p>
      </dgm:t>
    </dgm:pt>
    <dgm:pt modelId="{BB13EBF0-0768-40D8-A754-770F12FAA7C9}" type="pres">
      <dgm:prSet presAssocID="{569DFE1D-0DDF-4341-AA04-9E5CCBD2F19D}" presName="hierChild4" presStyleCnt="0"/>
      <dgm:spPr/>
    </dgm:pt>
    <dgm:pt modelId="{215E833C-1780-4EEF-A131-2C2FEBE8D566}" type="pres">
      <dgm:prSet presAssocID="{569DFE1D-0DDF-4341-AA04-9E5CCBD2F19D}" presName="hierChild5" presStyleCnt="0"/>
      <dgm:spPr/>
    </dgm:pt>
    <dgm:pt modelId="{9DF689CB-AFFD-41CD-B9A3-580964CEDFD3}" type="pres">
      <dgm:prSet presAssocID="{619B92C1-DA34-4743-B6E6-A0F60990E6FE}" presName="hierChild3" presStyleCnt="0"/>
      <dgm:spPr/>
    </dgm:pt>
  </dgm:ptLst>
  <dgm:cxnLst>
    <dgm:cxn modelId="{D80CE8F8-3AF7-4655-9EE8-0CA38F611244}" type="presOf" srcId="{3DC237D1-EDEB-4B1F-A9AF-864D50D4636F}" destId="{12372295-F9E0-4BA6-A8D4-8636201653A5}" srcOrd="0" destOrd="0" presId="urn:microsoft.com/office/officeart/2005/8/layout/orgChart1"/>
    <dgm:cxn modelId="{099B974F-5895-4B06-BD23-D1E4D54ABEB3}" type="presOf" srcId="{77558AB4-73B1-4E2E-9682-A8706D4971ED}" destId="{9FC32615-BDA1-4197-B6F8-FAC9B6005531}" srcOrd="1" destOrd="0" presId="urn:microsoft.com/office/officeart/2005/8/layout/orgChart1"/>
    <dgm:cxn modelId="{347B321C-EBE9-40D7-84C7-15ADFDBAEBC3}" type="presOf" srcId="{C6176AE4-2AD2-4AB1-ACB0-3D19177BCE3A}" destId="{291E2C9C-A3A4-4439-BB00-20F13D617E7B}" srcOrd="1" destOrd="0" presId="urn:microsoft.com/office/officeart/2005/8/layout/orgChart1"/>
    <dgm:cxn modelId="{B8855D88-AC52-447A-9CAD-0EADC0371CAE}" srcId="{619B92C1-DA34-4743-B6E6-A0F60990E6FE}" destId="{569DFE1D-0DDF-4341-AA04-9E5CCBD2F19D}" srcOrd="2" destOrd="0" parTransId="{27E19CE6-D9DB-4E14-9096-8E1C544FF1D2}" sibTransId="{80A278D4-CD1E-43D2-BFF8-7BF48EEF852C}"/>
    <dgm:cxn modelId="{7A4A6AFF-1A96-47D5-AA0B-10B732A9AA7E}" type="presOf" srcId="{E6E63563-D201-4E39-9BA7-F618544F8B52}" destId="{6CF87B73-BC30-45E5-98DA-E495AB5F1192}" srcOrd="0" destOrd="0" presId="urn:microsoft.com/office/officeart/2005/8/layout/orgChart1"/>
    <dgm:cxn modelId="{1906582C-37AD-414F-B5B2-E2765D665723}" type="presOf" srcId="{E30AB454-0E90-45F6-98E5-FB86279E4F67}" destId="{D8F1836E-77F1-4C54-AA85-C15436CC5474}" srcOrd="0" destOrd="0" presId="urn:microsoft.com/office/officeart/2005/8/layout/orgChart1"/>
    <dgm:cxn modelId="{9BFFA5BD-CE01-4630-A356-10C24B046E9D}" type="presOf" srcId="{1878F335-4D6E-420B-8016-CCB24DC9CC1B}" destId="{9C8710ED-ED9A-4586-8940-76BC278F0FBB}" srcOrd="1" destOrd="0" presId="urn:microsoft.com/office/officeart/2005/8/layout/orgChart1"/>
    <dgm:cxn modelId="{11EC6F02-869C-4618-8EDA-60B2A98C5C97}" type="presOf" srcId="{619B92C1-DA34-4743-B6E6-A0F60990E6FE}" destId="{D6730F8A-9209-480A-97C9-6F6CC37300C6}" srcOrd="0" destOrd="0" presId="urn:microsoft.com/office/officeart/2005/8/layout/orgChart1"/>
    <dgm:cxn modelId="{3BE8C7EC-82BF-402E-9B98-03144DCF3F98}" type="presOf" srcId="{C6176AE4-2AD2-4AB1-ACB0-3D19177BCE3A}" destId="{16D4F832-7A56-407B-A3ED-67EC11B6448B}" srcOrd="0" destOrd="0" presId="urn:microsoft.com/office/officeart/2005/8/layout/orgChart1"/>
    <dgm:cxn modelId="{BD469723-991C-4199-B500-065D43D9C48F}" srcId="{619B92C1-DA34-4743-B6E6-A0F60990E6FE}" destId="{1878F335-4D6E-420B-8016-CCB24DC9CC1B}" srcOrd="1" destOrd="0" parTransId="{E6E63563-D201-4E39-9BA7-F618544F8B52}" sibTransId="{F20F89DE-1446-4744-8F43-48E9582E32E3}"/>
    <dgm:cxn modelId="{33CC28A8-8C28-4D87-AC36-F36129C2D2D5}" srcId="{E30AB454-0E90-45F6-98E5-FB86279E4F67}" destId="{77558AB4-73B1-4E2E-9682-A8706D4971ED}" srcOrd="0" destOrd="0" parTransId="{76BA2CAF-71AE-445B-87AC-DC100FE35B67}" sibTransId="{DCA10A7F-EFED-4B72-A93F-3006721B5D09}"/>
    <dgm:cxn modelId="{CD7AF976-C665-425B-B7B4-57A10CDA4C7B}" srcId="{E30AB454-0E90-45F6-98E5-FB86279E4F67}" destId="{619B92C1-DA34-4743-B6E6-A0F60990E6FE}" srcOrd="3" destOrd="0" parTransId="{A5DECB93-04F9-46CC-B282-E58D4D5E7CCF}" sibTransId="{50552956-B418-4AB4-8DE3-E32136461CD6}"/>
    <dgm:cxn modelId="{3F9AB7CA-1A2B-488D-B891-E864E3198993}" srcId="{E30AB454-0E90-45F6-98E5-FB86279E4F67}" destId="{C6176AE4-2AD2-4AB1-ACB0-3D19177BCE3A}" srcOrd="2" destOrd="0" parTransId="{4BEE3377-09F1-4541-B553-7C144CD291CB}" sibTransId="{35FD4047-488B-490E-AE33-3072B6DC1915}"/>
    <dgm:cxn modelId="{A6A92903-096B-4D2C-AAD8-3CC42C925A43}" type="presOf" srcId="{8F2FC90E-1E76-42B5-8C96-60DA081F534C}" destId="{2E9B0AD6-6837-48D7-AB5B-96CFCEE02ED1}" srcOrd="1" destOrd="0" presId="urn:microsoft.com/office/officeart/2005/8/layout/orgChart1"/>
    <dgm:cxn modelId="{9FFE8FB2-5CF4-4668-88C8-A0BF6C099CB2}" type="presOf" srcId="{27E19CE6-D9DB-4E14-9096-8E1C544FF1D2}" destId="{8A0C61F6-9822-44D9-926F-7011E45B25CC}" srcOrd="0" destOrd="0" presId="urn:microsoft.com/office/officeart/2005/8/layout/orgChart1"/>
    <dgm:cxn modelId="{409B104B-A334-4242-9084-83F8E23F6381}" srcId="{619B92C1-DA34-4743-B6E6-A0F60990E6FE}" destId="{7312BEFB-7441-4F2C-A47A-D7B704083EDA}" srcOrd="0" destOrd="0" parTransId="{3DC237D1-EDEB-4B1F-A9AF-864D50D4636F}" sibTransId="{3F10D89B-7207-4187-BA50-E28AA0E45A36}"/>
    <dgm:cxn modelId="{17EC1FF8-A8DE-4794-939C-556FD4378B93}" type="presOf" srcId="{8F2FC90E-1E76-42B5-8C96-60DA081F534C}" destId="{085777B4-9BB8-4304-A837-AEF6033E4A83}" srcOrd="0" destOrd="0" presId="urn:microsoft.com/office/officeart/2005/8/layout/orgChart1"/>
    <dgm:cxn modelId="{5CCE9C34-0001-4BFB-B12A-720FA0D69A6D}" type="presOf" srcId="{7312BEFB-7441-4F2C-A47A-D7B704083EDA}" destId="{3B1FF1D3-6F2D-42E2-8D7A-132038EA7BD7}" srcOrd="1" destOrd="0" presId="urn:microsoft.com/office/officeart/2005/8/layout/orgChart1"/>
    <dgm:cxn modelId="{170E0C4B-5626-41FF-9DEB-F9726D707825}" type="presOf" srcId="{569DFE1D-0DDF-4341-AA04-9E5CCBD2F19D}" destId="{C12EA065-8BFF-4A43-B3C9-DED0EFC86C29}" srcOrd="0" destOrd="0" presId="urn:microsoft.com/office/officeart/2005/8/layout/orgChart1"/>
    <dgm:cxn modelId="{072C3EE1-6267-484E-9021-17424A0DC66E}" type="presOf" srcId="{569DFE1D-0DDF-4341-AA04-9E5CCBD2F19D}" destId="{135CC121-8F16-4AD5-AA61-077F48683264}" srcOrd="1" destOrd="0" presId="urn:microsoft.com/office/officeart/2005/8/layout/orgChart1"/>
    <dgm:cxn modelId="{32C43DD2-0893-4128-B197-877E37F60142}" type="presOf" srcId="{619B92C1-DA34-4743-B6E6-A0F60990E6FE}" destId="{13E750B1-12DC-44DB-B848-5DB2A0C973AB}" srcOrd="1" destOrd="0" presId="urn:microsoft.com/office/officeart/2005/8/layout/orgChart1"/>
    <dgm:cxn modelId="{A306371C-FCBC-49EB-9C83-0136B6C29122}" type="presOf" srcId="{77558AB4-73B1-4E2E-9682-A8706D4971ED}" destId="{F53C7A04-CCBD-4631-ADCC-E41AED3C16D5}" srcOrd="0" destOrd="0" presId="urn:microsoft.com/office/officeart/2005/8/layout/orgChart1"/>
    <dgm:cxn modelId="{A9466693-4EB8-41C5-A941-009468BBDE61}" type="presOf" srcId="{7312BEFB-7441-4F2C-A47A-D7B704083EDA}" destId="{7306A8D2-8338-4ADD-974C-8AA217228072}" srcOrd="0" destOrd="0" presId="urn:microsoft.com/office/officeart/2005/8/layout/orgChart1"/>
    <dgm:cxn modelId="{DF0FB48C-6A1D-4D07-A1F6-16EE0F0BFD18}" type="presOf" srcId="{1878F335-4D6E-420B-8016-CCB24DC9CC1B}" destId="{D49F7636-0543-421D-BAF3-D810BC689E34}" srcOrd="0" destOrd="0" presId="urn:microsoft.com/office/officeart/2005/8/layout/orgChart1"/>
    <dgm:cxn modelId="{D7AD14B1-7BBC-4A9C-9BEA-54A768F83133}" srcId="{E30AB454-0E90-45F6-98E5-FB86279E4F67}" destId="{8F2FC90E-1E76-42B5-8C96-60DA081F534C}" srcOrd="1" destOrd="0" parTransId="{1E7CDE4B-D0B3-42EF-B6A4-9A27FC8EE4CE}" sibTransId="{FFFF955F-C861-4005-93B3-6F1613056333}"/>
    <dgm:cxn modelId="{D91D01C3-14FA-4E03-8C35-736BA209A0D0}" type="presParOf" srcId="{D8F1836E-77F1-4C54-AA85-C15436CC5474}" destId="{EF7AD5C3-0D7B-4866-A235-ED0B99E16BA5}" srcOrd="0" destOrd="0" presId="urn:microsoft.com/office/officeart/2005/8/layout/orgChart1"/>
    <dgm:cxn modelId="{B8B2DE7B-4E43-48C7-AD02-3E024A280E1F}" type="presParOf" srcId="{EF7AD5C3-0D7B-4866-A235-ED0B99E16BA5}" destId="{717A15AC-9DC0-4628-B915-B8F2D8265B36}" srcOrd="0" destOrd="0" presId="urn:microsoft.com/office/officeart/2005/8/layout/orgChart1"/>
    <dgm:cxn modelId="{9E3EBB5F-6C6B-492C-AC8A-45A4CA575F0B}" type="presParOf" srcId="{717A15AC-9DC0-4628-B915-B8F2D8265B36}" destId="{F53C7A04-CCBD-4631-ADCC-E41AED3C16D5}" srcOrd="0" destOrd="0" presId="urn:microsoft.com/office/officeart/2005/8/layout/orgChart1"/>
    <dgm:cxn modelId="{EC98F4B4-B28A-43E5-94CF-E216DCA5D5BC}" type="presParOf" srcId="{717A15AC-9DC0-4628-B915-B8F2D8265B36}" destId="{9FC32615-BDA1-4197-B6F8-FAC9B6005531}" srcOrd="1" destOrd="0" presId="urn:microsoft.com/office/officeart/2005/8/layout/orgChart1"/>
    <dgm:cxn modelId="{B1687928-224C-4667-876A-CD6A59103999}" type="presParOf" srcId="{EF7AD5C3-0D7B-4866-A235-ED0B99E16BA5}" destId="{AFD295AD-D7C3-4B88-A69A-02902BDB1102}" srcOrd="1" destOrd="0" presId="urn:microsoft.com/office/officeart/2005/8/layout/orgChart1"/>
    <dgm:cxn modelId="{243F0B03-EFCC-49F5-8610-55E6F3009E77}" type="presParOf" srcId="{EF7AD5C3-0D7B-4866-A235-ED0B99E16BA5}" destId="{1F157845-EF77-4D10-8466-2D5E9F96DF06}" srcOrd="2" destOrd="0" presId="urn:microsoft.com/office/officeart/2005/8/layout/orgChart1"/>
    <dgm:cxn modelId="{AA44219D-C5DA-446D-ADA9-96B2BB433488}" type="presParOf" srcId="{D8F1836E-77F1-4C54-AA85-C15436CC5474}" destId="{58C45815-78D0-4FDB-901A-22FCA9F89A37}" srcOrd="1" destOrd="0" presId="urn:microsoft.com/office/officeart/2005/8/layout/orgChart1"/>
    <dgm:cxn modelId="{F640B7DE-5698-4DA8-BD67-8743FC7918EA}" type="presParOf" srcId="{58C45815-78D0-4FDB-901A-22FCA9F89A37}" destId="{EA4E6BC7-FF45-424C-A749-387C98E67622}" srcOrd="0" destOrd="0" presId="urn:microsoft.com/office/officeart/2005/8/layout/orgChart1"/>
    <dgm:cxn modelId="{BB5C3EBA-CC0E-42B0-B1BD-A1D211276BF5}" type="presParOf" srcId="{EA4E6BC7-FF45-424C-A749-387C98E67622}" destId="{085777B4-9BB8-4304-A837-AEF6033E4A83}" srcOrd="0" destOrd="0" presId="urn:microsoft.com/office/officeart/2005/8/layout/orgChart1"/>
    <dgm:cxn modelId="{6D5D757F-E587-48C8-9F1D-5D520D2E86D8}" type="presParOf" srcId="{EA4E6BC7-FF45-424C-A749-387C98E67622}" destId="{2E9B0AD6-6837-48D7-AB5B-96CFCEE02ED1}" srcOrd="1" destOrd="0" presId="urn:microsoft.com/office/officeart/2005/8/layout/orgChart1"/>
    <dgm:cxn modelId="{80E0E28F-5141-48C1-9B05-33EE085B0F06}" type="presParOf" srcId="{58C45815-78D0-4FDB-901A-22FCA9F89A37}" destId="{66A66BB0-CE4C-4A51-8559-3692F75FC573}" srcOrd="1" destOrd="0" presId="urn:microsoft.com/office/officeart/2005/8/layout/orgChart1"/>
    <dgm:cxn modelId="{833FC5E2-836E-4E6C-92D5-4389749804B8}" type="presParOf" srcId="{58C45815-78D0-4FDB-901A-22FCA9F89A37}" destId="{04972810-3242-467C-962C-BB39B5FB98B8}" srcOrd="2" destOrd="0" presId="urn:microsoft.com/office/officeart/2005/8/layout/orgChart1"/>
    <dgm:cxn modelId="{D45E88B5-1DF0-4EBE-847D-F4A7A11AE34B}" type="presParOf" srcId="{D8F1836E-77F1-4C54-AA85-C15436CC5474}" destId="{B107AD82-EE12-4267-89F1-04ACF9D1CDDB}" srcOrd="2" destOrd="0" presId="urn:microsoft.com/office/officeart/2005/8/layout/orgChart1"/>
    <dgm:cxn modelId="{0DAA0DE4-BB2C-4170-9F53-C62A6F0C31FB}" type="presParOf" srcId="{B107AD82-EE12-4267-89F1-04ACF9D1CDDB}" destId="{A13A1350-79D8-45C7-AABD-3BEE03964246}" srcOrd="0" destOrd="0" presId="urn:microsoft.com/office/officeart/2005/8/layout/orgChart1"/>
    <dgm:cxn modelId="{7D8D9B8A-DEFF-44A0-9045-5AEA016C8004}" type="presParOf" srcId="{A13A1350-79D8-45C7-AABD-3BEE03964246}" destId="{16D4F832-7A56-407B-A3ED-67EC11B6448B}" srcOrd="0" destOrd="0" presId="urn:microsoft.com/office/officeart/2005/8/layout/orgChart1"/>
    <dgm:cxn modelId="{B979B23D-51E1-45D5-A9A1-52207321F621}" type="presParOf" srcId="{A13A1350-79D8-45C7-AABD-3BEE03964246}" destId="{291E2C9C-A3A4-4439-BB00-20F13D617E7B}" srcOrd="1" destOrd="0" presId="urn:microsoft.com/office/officeart/2005/8/layout/orgChart1"/>
    <dgm:cxn modelId="{6FE711E5-0F90-4F0E-915A-9913DA4C6537}" type="presParOf" srcId="{B107AD82-EE12-4267-89F1-04ACF9D1CDDB}" destId="{5C920E86-15F8-4B27-BD03-EB9C50D81E89}" srcOrd="1" destOrd="0" presId="urn:microsoft.com/office/officeart/2005/8/layout/orgChart1"/>
    <dgm:cxn modelId="{444AF418-F2A3-445A-8470-5267A4758294}" type="presParOf" srcId="{B107AD82-EE12-4267-89F1-04ACF9D1CDDB}" destId="{CB616C4B-8AF3-4650-B1F8-670EF9A5621E}" srcOrd="2" destOrd="0" presId="urn:microsoft.com/office/officeart/2005/8/layout/orgChart1"/>
    <dgm:cxn modelId="{A4412861-2C37-4B5F-BD01-883B63D244C0}" type="presParOf" srcId="{D8F1836E-77F1-4C54-AA85-C15436CC5474}" destId="{7A27448A-CF4F-45DA-A8DD-50DAB903C1F1}" srcOrd="3" destOrd="0" presId="urn:microsoft.com/office/officeart/2005/8/layout/orgChart1"/>
    <dgm:cxn modelId="{C35B0884-C5EC-4872-8096-71BA11B8E9ED}" type="presParOf" srcId="{7A27448A-CF4F-45DA-A8DD-50DAB903C1F1}" destId="{1B900BB4-3D81-4F8D-966E-32633673CA10}" srcOrd="0" destOrd="0" presId="urn:microsoft.com/office/officeart/2005/8/layout/orgChart1"/>
    <dgm:cxn modelId="{29A48269-1D0F-462F-872A-1F9F4ECB201E}" type="presParOf" srcId="{1B900BB4-3D81-4F8D-966E-32633673CA10}" destId="{D6730F8A-9209-480A-97C9-6F6CC37300C6}" srcOrd="0" destOrd="0" presId="urn:microsoft.com/office/officeart/2005/8/layout/orgChart1"/>
    <dgm:cxn modelId="{6C400E75-CA3D-400A-B4D7-950AEC00CB85}" type="presParOf" srcId="{1B900BB4-3D81-4F8D-966E-32633673CA10}" destId="{13E750B1-12DC-44DB-B848-5DB2A0C973AB}" srcOrd="1" destOrd="0" presId="urn:microsoft.com/office/officeart/2005/8/layout/orgChart1"/>
    <dgm:cxn modelId="{4493B9EF-A8F5-4136-B375-7606EA805662}" type="presParOf" srcId="{7A27448A-CF4F-45DA-A8DD-50DAB903C1F1}" destId="{A3BABDB3-7947-4B48-BA95-0E5AA7B21075}" srcOrd="1" destOrd="0" presId="urn:microsoft.com/office/officeart/2005/8/layout/orgChart1"/>
    <dgm:cxn modelId="{4849EF0E-F387-4EB1-A1F2-B413CB1435E5}" type="presParOf" srcId="{A3BABDB3-7947-4B48-BA95-0E5AA7B21075}" destId="{12372295-F9E0-4BA6-A8D4-8636201653A5}" srcOrd="0" destOrd="0" presId="urn:microsoft.com/office/officeart/2005/8/layout/orgChart1"/>
    <dgm:cxn modelId="{25E9E9E4-F879-4F76-96ED-855C4324502B}" type="presParOf" srcId="{A3BABDB3-7947-4B48-BA95-0E5AA7B21075}" destId="{2D409329-6023-4570-8D0F-8AC9A995316B}" srcOrd="1" destOrd="0" presId="urn:microsoft.com/office/officeart/2005/8/layout/orgChart1"/>
    <dgm:cxn modelId="{9BB13D0B-6671-43E9-97DB-87F4C31D66DF}" type="presParOf" srcId="{2D409329-6023-4570-8D0F-8AC9A995316B}" destId="{AB5BF17E-F6D5-4503-8804-079D06984441}" srcOrd="0" destOrd="0" presId="urn:microsoft.com/office/officeart/2005/8/layout/orgChart1"/>
    <dgm:cxn modelId="{54D352DC-5FC8-4193-9E35-5E6F080642C2}" type="presParOf" srcId="{AB5BF17E-F6D5-4503-8804-079D06984441}" destId="{7306A8D2-8338-4ADD-974C-8AA217228072}" srcOrd="0" destOrd="0" presId="urn:microsoft.com/office/officeart/2005/8/layout/orgChart1"/>
    <dgm:cxn modelId="{3053BDC0-44F4-4C28-B25F-775D1CFD50CC}" type="presParOf" srcId="{AB5BF17E-F6D5-4503-8804-079D06984441}" destId="{3B1FF1D3-6F2D-42E2-8D7A-132038EA7BD7}" srcOrd="1" destOrd="0" presId="urn:microsoft.com/office/officeart/2005/8/layout/orgChart1"/>
    <dgm:cxn modelId="{A9B33CB7-4A5C-43B8-A951-341A51471168}" type="presParOf" srcId="{2D409329-6023-4570-8D0F-8AC9A995316B}" destId="{F13ABD4E-73A8-4D49-99B7-571CF85EBDD4}" srcOrd="1" destOrd="0" presId="urn:microsoft.com/office/officeart/2005/8/layout/orgChart1"/>
    <dgm:cxn modelId="{26D78039-2DE9-4370-A32F-AF68D553C63E}" type="presParOf" srcId="{2D409329-6023-4570-8D0F-8AC9A995316B}" destId="{D29624B8-AD47-44EA-999D-51A676E6968C}" srcOrd="2" destOrd="0" presId="urn:microsoft.com/office/officeart/2005/8/layout/orgChart1"/>
    <dgm:cxn modelId="{52CAD9C5-137D-4288-BABA-6AE97DE9F0A4}" type="presParOf" srcId="{A3BABDB3-7947-4B48-BA95-0E5AA7B21075}" destId="{6CF87B73-BC30-45E5-98DA-E495AB5F1192}" srcOrd="2" destOrd="0" presId="urn:microsoft.com/office/officeart/2005/8/layout/orgChart1"/>
    <dgm:cxn modelId="{27010C84-A865-4E92-9964-9FA00C1E5E2E}" type="presParOf" srcId="{A3BABDB3-7947-4B48-BA95-0E5AA7B21075}" destId="{EF76859E-03FE-4A76-B6E3-C4A500D367B5}" srcOrd="3" destOrd="0" presId="urn:microsoft.com/office/officeart/2005/8/layout/orgChart1"/>
    <dgm:cxn modelId="{B6226B8E-0F66-48C1-80FA-35A7D74EA2CB}" type="presParOf" srcId="{EF76859E-03FE-4A76-B6E3-C4A500D367B5}" destId="{7BE77E3D-7C4B-4F1D-9CC6-65CAA555B31A}" srcOrd="0" destOrd="0" presId="urn:microsoft.com/office/officeart/2005/8/layout/orgChart1"/>
    <dgm:cxn modelId="{057A7F82-F359-44A4-AE74-770A2704DB7E}" type="presParOf" srcId="{7BE77E3D-7C4B-4F1D-9CC6-65CAA555B31A}" destId="{D49F7636-0543-421D-BAF3-D810BC689E34}" srcOrd="0" destOrd="0" presId="urn:microsoft.com/office/officeart/2005/8/layout/orgChart1"/>
    <dgm:cxn modelId="{07850E3C-8E53-4EC9-917C-146FE0EB263A}" type="presParOf" srcId="{7BE77E3D-7C4B-4F1D-9CC6-65CAA555B31A}" destId="{9C8710ED-ED9A-4586-8940-76BC278F0FBB}" srcOrd="1" destOrd="0" presId="urn:microsoft.com/office/officeart/2005/8/layout/orgChart1"/>
    <dgm:cxn modelId="{10EABC43-C9D8-44AB-99F7-B47FCE955F9F}" type="presParOf" srcId="{EF76859E-03FE-4A76-B6E3-C4A500D367B5}" destId="{66635E4B-CDD5-49D3-A344-545F17A3317A}" srcOrd="1" destOrd="0" presId="urn:microsoft.com/office/officeart/2005/8/layout/orgChart1"/>
    <dgm:cxn modelId="{E0FD916A-71DA-407A-BAD5-6799033A3834}" type="presParOf" srcId="{EF76859E-03FE-4A76-B6E3-C4A500D367B5}" destId="{EC6D2616-2971-4DA3-8E1E-F84D0B4329D1}" srcOrd="2" destOrd="0" presId="urn:microsoft.com/office/officeart/2005/8/layout/orgChart1"/>
    <dgm:cxn modelId="{E1861991-F1FD-428D-A4DE-713F9234791C}" type="presParOf" srcId="{A3BABDB3-7947-4B48-BA95-0E5AA7B21075}" destId="{8A0C61F6-9822-44D9-926F-7011E45B25CC}" srcOrd="4" destOrd="0" presId="urn:microsoft.com/office/officeart/2005/8/layout/orgChart1"/>
    <dgm:cxn modelId="{ED96AB3C-D79C-4A45-922D-D05774F01FA7}" type="presParOf" srcId="{A3BABDB3-7947-4B48-BA95-0E5AA7B21075}" destId="{45571D57-D266-4AD9-B16F-E08FEAD60609}" srcOrd="5" destOrd="0" presId="urn:microsoft.com/office/officeart/2005/8/layout/orgChart1"/>
    <dgm:cxn modelId="{BB10C319-C12C-4320-A5BA-464EB2464676}" type="presParOf" srcId="{45571D57-D266-4AD9-B16F-E08FEAD60609}" destId="{CBB46397-8451-4851-87BE-43DBDD4838B9}" srcOrd="0" destOrd="0" presId="urn:microsoft.com/office/officeart/2005/8/layout/orgChart1"/>
    <dgm:cxn modelId="{373CAE4D-8198-48AD-B51B-CB2532FF7986}" type="presParOf" srcId="{CBB46397-8451-4851-87BE-43DBDD4838B9}" destId="{C12EA065-8BFF-4A43-B3C9-DED0EFC86C29}" srcOrd="0" destOrd="0" presId="urn:microsoft.com/office/officeart/2005/8/layout/orgChart1"/>
    <dgm:cxn modelId="{468FCD12-FDFB-4D03-B102-4BBA985C009A}" type="presParOf" srcId="{CBB46397-8451-4851-87BE-43DBDD4838B9}" destId="{135CC121-8F16-4AD5-AA61-077F48683264}" srcOrd="1" destOrd="0" presId="urn:microsoft.com/office/officeart/2005/8/layout/orgChart1"/>
    <dgm:cxn modelId="{A0DC8ECD-343F-494C-BD6B-91FB2AC216DF}" type="presParOf" srcId="{45571D57-D266-4AD9-B16F-E08FEAD60609}" destId="{BB13EBF0-0768-40D8-A754-770F12FAA7C9}" srcOrd="1" destOrd="0" presId="urn:microsoft.com/office/officeart/2005/8/layout/orgChart1"/>
    <dgm:cxn modelId="{2D8DB573-E720-4F89-AACF-3CFE7095602E}" type="presParOf" srcId="{45571D57-D266-4AD9-B16F-E08FEAD60609}" destId="{215E833C-1780-4EEF-A131-2C2FEBE8D566}" srcOrd="2" destOrd="0" presId="urn:microsoft.com/office/officeart/2005/8/layout/orgChart1"/>
    <dgm:cxn modelId="{EA26584B-7C80-4D2B-BDD9-52CF788ECD74}" type="presParOf" srcId="{7A27448A-CF4F-45DA-A8DD-50DAB903C1F1}" destId="{9DF689CB-AFFD-41CD-B9A3-580964CEDF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0928F-8E30-49E8-824E-CB8B3675F4B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A88DF399-31C2-4310-AFCC-AFF132F8CF00}">
      <dgm:prSet/>
      <dgm:spPr/>
      <dgm:t>
        <a:bodyPr/>
        <a:lstStyle/>
        <a:p>
          <a:pPr rtl="0"/>
          <a:r>
            <a:rPr lang="es-PE" b="1" baseline="0" smtClean="0"/>
            <a:t>Consecuencias</a:t>
          </a:r>
          <a:endParaRPr lang="es-PE"/>
        </a:p>
      </dgm:t>
    </dgm:pt>
    <dgm:pt modelId="{59EF0B47-A400-4DF5-B259-F5413C44C706}" type="parTrans" cxnId="{8823859F-447D-4E97-8821-5AAF2977C3D7}">
      <dgm:prSet/>
      <dgm:spPr/>
      <dgm:t>
        <a:bodyPr/>
        <a:lstStyle/>
        <a:p>
          <a:endParaRPr lang="es-PE"/>
        </a:p>
      </dgm:t>
    </dgm:pt>
    <dgm:pt modelId="{A48417FE-DD9D-4804-9BC6-E525140B17BD}" type="sibTrans" cxnId="{8823859F-447D-4E97-8821-5AAF2977C3D7}">
      <dgm:prSet/>
      <dgm:spPr/>
      <dgm:t>
        <a:bodyPr/>
        <a:lstStyle/>
        <a:p>
          <a:endParaRPr lang="es-PE"/>
        </a:p>
      </dgm:t>
    </dgm:pt>
    <dgm:pt modelId="{130BA91D-5D0D-46CA-B18E-9493D9680868}" type="pres">
      <dgm:prSet presAssocID="{87A0928F-8E30-49E8-824E-CB8B3675F4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5DC3685-0104-4543-8DA4-727498210714}" type="pres">
      <dgm:prSet presAssocID="{A88DF399-31C2-4310-AFCC-AFF132F8C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823859F-447D-4E97-8821-5AAF2977C3D7}" srcId="{87A0928F-8E30-49E8-824E-CB8B3675F4BB}" destId="{A88DF399-31C2-4310-AFCC-AFF132F8CF00}" srcOrd="0" destOrd="0" parTransId="{59EF0B47-A400-4DF5-B259-F5413C44C706}" sibTransId="{A48417FE-DD9D-4804-9BC6-E525140B17BD}"/>
    <dgm:cxn modelId="{6CAFE24D-FA4B-453B-8AB9-4299F702DB3F}" type="presOf" srcId="{87A0928F-8E30-49E8-824E-CB8B3675F4BB}" destId="{130BA91D-5D0D-46CA-B18E-9493D9680868}" srcOrd="0" destOrd="0" presId="urn:microsoft.com/office/officeart/2005/8/layout/vList2"/>
    <dgm:cxn modelId="{9B27029D-DB4C-4289-B40E-28CDC03596FF}" type="presOf" srcId="{A88DF399-31C2-4310-AFCC-AFF132F8CF00}" destId="{A5DC3685-0104-4543-8DA4-727498210714}" srcOrd="0" destOrd="0" presId="urn:microsoft.com/office/officeart/2005/8/layout/vList2"/>
    <dgm:cxn modelId="{013ACFF3-D869-419B-B760-269DFD0430E6}" type="presParOf" srcId="{130BA91D-5D0D-46CA-B18E-9493D9680868}" destId="{A5DC3685-0104-4543-8DA4-7274982107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BF2416-EF89-4B44-AA72-7990E6C0E29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B2AF3EC-4000-4E52-A593-C470E5F0AF0C}">
      <dgm:prSet/>
      <dgm:spPr/>
      <dgm:t>
        <a:bodyPr/>
        <a:lstStyle/>
        <a:p>
          <a:pPr rtl="0"/>
          <a:r>
            <a:rPr lang="es-PE" b="1" baseline="0" dirty="0" smtClean="0"/>
            <a:t>Rango de ley para la GD</a:t>
          </a:r>
          <a:endParaRPr lang="es-PE" dirty="0"/>
        </a:p>
      </dgm:t>
    </dgm:pt>
    <dgm:pt modelId="{91F44DF8-87E2-4D4E-94EC-E85EBB3F228A}" type="parTrans" cxnId="{EB65BDE1-8ACA-4030-A3C1-29770C3757F4}">
      <dgm:prSet/>
      <dgm:spPr/>
      <dgm:t>
        <a:bodyPr/>
        <a:lstStyle/>
        <a:p>
          <a:endParaRPr lang="es-PE"/>
        </a:p>
      </dgm:t>
    </dgm:pt>
    <dgm:pt modelId="{84E29B73-F915-4D3D-9CCA-D71B0627C928}" type="sibTrans" cxnId="{EB65BDE1-8ACA-4030-A3C1-29770C3757F4}">
      <dgm:prSet/>
      <dgm:spPr/>
      <dgm:t>
        <a:bodyPr/>
        <a:lstStyle/>
        <a:p>
          <a:endParaRPr lang="es-PE"/>
        </a:p>
      </dgm:t>
    </dgm:pt>
    <dgm:pt modelId="{34AF4A0F-663B-4D86-B8F0-3327C79ACBF3}" type="pres">
      <dgm:prSet presAssocID="{D3BF2416-EF89-4B44-AA72-7990E6C0E2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A9E0B06-DC43-44DA-9606-6C5E9B1C771E}" type="pres">
      <dgm:prSet presAssocID="{4B2AF3EC-4000-4E52-A593-C470E5F0AF0C}" presName="composite" presStyleCnt="0"/>
      <dgm:spPr/>
    </dgm:pt>
    <dgm:pt modelId="{46780683-0590-493F-A59D-BD9C882B8698}" type="pres">
      <dgm:prSet presAssocID="{4B2AF3EC-4000-4E52-A593-C470E5F0AF0C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39EDF6-8F77-436C-B811-ABE6AC7DB3CA}" type="pres">
      <dgm:prSet presAssocID="{4B2AF3EC-4000-4E52-A593-C470E5F0AF0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108B920-0857-467D-8F9D-49F882F3BC46}" type="presOf" srcId="{D3BF2416-EF89-4B44-AA72-7990E6C0E29C}" destId="{34AF4A0F-663B-4D86-B8F0-3327C79ACBF3}" srcOrd="0" destOrd="0" presId="urn:microsoft.com/office/officeart/2005/8/layout/vList3"/>
    <dgm:cxn modelId="{EB65BDE1-8ACA-4030-A3C1-29770C3757F4}" srcId="{D3BF2416-EF89-4B44-AA72-7990E6C0E29C}" destId="{4B2AF3EC-4000-4E52-A593-C470E5F0AF0C}" srcOrd="0" destOrd="0" parTransId="{91F44DF8-87E2-4D4E-94EC-E85EBB3F228A}" sibTransId="{84E29B73-F915-4D3D-9CCA-D71B0627C928}"/>
    <dgm:cxn modelId="{0D4ABF28-0B55-4F69-8061-3F8C92316053}" type="presOf" srcId="{4B2AF3EC-4000-4E52-A593-C470E5F0AF0C}" destId="{5039EDF6-8F77-436C-B811-ABE6AC7DB3CA}" srcOrd="0" destOrd="0" presId="urn:microsoft.com/office/officeart/2005/8/layout/vList3"/>
    <dgm:cxn modelId="{07B69010-86CE-46D7-A831-02FE847DA1E4}" type="presParOf" srcId="{34AF4A0F-663B-4D86-B8F0-3327C79ACBF3}" destId="{EA9E0B06-DC43-44DA-9606-6C5E9B1C771E}" srcOrd="0" destOrd="0" presId="urn:microsoft.com/office/officeart/2005/8/layout/vList3"/>
    <dgm:cxn modelId="{EEAE5E45-7C36-4C5D-A6E8-B2ED420EBB6D}" type="presParOf" srcId="{EA9E0B06-DC43-44DA-9606-6C5E9B1C771E}" destId="{46780683-0590-493F-A59D-BD9C882B8698}" srcOrd="0" destOrd="0" presId="urn:microsoft.com/office/officeart/2005/8/layout/vList3"/>
    <dgm:cxn modelId="{8616E874-34AC-4FEC-B0C7-34AC0256E87C}" type="presParOf" srcId="{EA9E0B06-DC43-44DA-9606-6C5E9B1C771E}" destId="{5039EDF6-8F77-436C-B811-ABE6AC7DB3CA}" srcOrd="1" destOrd="0" presId="urn:microsoft.com/office/officeart/2005/8/layout/vList3"/>
  </dgm:cxnLst>
  <dgm:bg>
    <a:solidFill>
      <a:schemeClr val="accent1">
        <a:lumMod val="50000"/>
      </a:schemeClr>
    </a:solidFill>
    <a:effectLst>
      <a:glow rad="228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93B731-6DA7-4F58-A3F7-12C6C3FE378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04EBFD1-7EE0-474F-A814-B779B4DC2D59}">
      <dgm:prSet custT="1"/>
      <dgm:spPr/>
      <dgm:t>
        <a:bodyPr/>
        <a:lstStyle/>
        <a:p>
          <a:pPr rtl="0"/>
          <a:r>
            <a:rPr lang="es-ES" sz="2800" b="1" dirty="0" smtClean="0"/>
            <a:t>Norma con rango de ley que apruebe la política: ideal</a:t>
          </a:r>
          <a:endParaRPr lang="es-PE" sz="2800" dirty="0"/>
        </a:p>
      </dgm:t>
    </dgm:pt>
    <dgm:pt modelId="{D786CC18-13AE-4CFD-9BFF-E4EACF1720BC}" type="parTrans" cxnId="{2EC85F44-910A-4D84-9C09-B0F24B64E1EA}">
      <dgm:prSet/>
      <dgm:spPr/>
      <dgm:t>
        <a:bodyPr/>
        <a:lstStyle/>
        <a:p>
          <a:endParaRPr lang="es-PE"/>
        </a:p>
      </dgm:t>
    </dgm:pt>
    <dgm:pt modelId="{C62E5072-2D77-44D5-9F85-C5531580EA11}" type="sibTrans" cxnId="{2EC85F44-910A-4D84-9C09-B0F24B64E1EA}">
      <dgm:prSet/>
      <dgm:spPr/>
      <dgm:t>
        <a:bodyPr/>
        <a:lstStyle/>
        <a:p>
          <a:endParaRPr lang="es-PE"/>
        </a:p>
      </dgm:t>
    </dgm:pt>
    <dgm:pt modelId="{89EE6353-28A5-4591-AEDF-C36B474C201F}">
      <dgm:prSet custT="1"/>
      <dgm:spPr/>
      <dgm:t>
        <a:bodyPr/>
        <a:lstStyle/>
        <a:p>
          <a:pPr rtl="0"/>
          <a:r>
            <a:rPr lang="es-ES" sz="2400" b="1" dirty="0" smtClean="0"/>
            <a:t>Marco normativo adecuado y actualizado: camino estará allanado</a:t>
          </a:r>
          <a:r>
            <a:rPr lang="es-ES" sz="2000" b="1" dirty="0" smtClean="0"/>
            <a:t>.</a:t>
          </a:r>
          <a:endParaRPr lang="es-PE" sz="2000" dirty="0"/>
        </a:p>
      </dgm:t>
    </dgm:pt>
    <dgm:pt modelId="{0456488D-2374-4879-8BD2-D3720B09ED4C}" type="parTrans" cxnId="{7D08D1E3-ADD9-4E22-BC17-917E7E531FD6}">
      <dgm:prSet/>
      <dgm:spPr/>
      <dgm:t>
        <a:bodyPr/>
        <a:lstStyle/>
        <a:p>
          <a:endParaRPr lang="es-PE"/>
        </a:p>
      </dgm:t>
    </dgm:pt>
    <dgm:pt modelId="{D33A886E-C03A-477E-9BDC-3621913C202D}" type="sibTrans" cxnId="{7D08D1E3-ADD9-4E22-BC17-917E7E531FD6}">
      <dgm:prSet/>
      <dgm:spPr/>
      <dgm:t>
        <a:bodyPr/>
        <a:lstStyle/>
        <a:p>
          <a:endParaRPr lang="es-PE"/>
        </a:p>
      </dgm:t>
    </dgm:pt>
    <dgm:pt modelId="{B830B522-25FC-4237-8485-14BF49D9F742}">
      <dgm:prSet custT="1"/>
      <dgm:spPr/>
      <dgm:t>
        <a:bodyPr/>
        <a:lstStyle/>
        <a:p>
          <a:pPr rtl="0"/>
          <a:r>
            <a:rPr lang="es-ES" sz="2400" b="1" dirty="0" smtClean="0"/>
            <a:t>Caso contrario, optar por norma suficiente como marco jurídico (política pública de GD)</a:t>
          </a:r>
          <a:endParaRPr lang="es-PE" sz="2400" dirty="0"/>
        </a:p>
      </dgm:t>
    </dgm:pt>
    <dgm:pt modelId="{BB961C2C-EA7F-43B9-96D7-EA4D41E79E66}" type="parTrans" cxnId="{AB8DD36B-7EEB-47B8-A339-A10BB5F7BD7D}">
      <dgm:prSet/>
      <dgm:spPr/>
      <dgm:t>
        <a:bodyPr/>
        <a:lstStyle/>
        <a:p>
          <a:endParaRPr lang="es-PE"/>
        </a:p>
      </dgm:t>
    </dgm:pt>
    <dgm:pt modelId="{B75CA637-9377-4E10-AB7A-67D7A68A1D4F}" type="sibTrans" cxnId="{AB8DD36B-7EEB-47B8-A339-A10BB5F7BD7D}">
      <dgm:prSet/>
      <dgm:spPr/>
      <dgm:t>
        <a:bodyPr/>
        <a:lstStyle/>
        <a:p>
          <a:endParaRPr lang="es-PE"/>
        </a:p>
      </dgm:t>
    </dgm:pt>
    <dgm:pt modelId="{6ECBD9D7-D03D-43A0-807F-CF29DE026F70}">
      <dgm:prSet/>
      <dgm:spPr/>
      <dgm:t>
        <a:bodyPr/>
        <a:lstStyle/>
        <a:p>
          <a:pPr rtl="0"/>
          <a:r>
            <a:rPr lang="es-ES" b="1" dirty="0" smtClean="0"/>
            <a:t>Política pública, archivos y  legislación: tres elementos indisolubles garantizan derechos y obligaciones del Estado en su relación con ciudadanos. </a:t>
          </a:r>
          <a:endParaRPr lang="es-PE" dirty="0"/>
        </a:p>
      </dgm:t>
    </dgm:pt>
    <dgm:pt modelId="{9F003734-A899-4C12-9955-8C3A32912D46}" type="parTrans" cxnId="{13891A27-B4EA-48D9-AB0C-63DC260F2A6A}">
      <dgm:prSet/>
      <dgm:spPr/>
      <dgm:t>
        <a:bodyPr/>
        <a:lstStyle/>
        <a:p>
          <a:endParaRPr lang="es-PE"/>
        </a:p>
      </dgm:t>
    </dgm:pt>
    <dgm:pt modelId="{A9419A7B-9EE9-47FF-82E3-B09998754E59}" type="sibTrans" cxnId="{13891A27-B4EA-48D9-AB0C-63DC260F2A6A}">
      <dgm:prSet/>
      <dgm:spPr/>
      <dgm:t>
        <a:bodyPr/>
        <a:lstStyle/>
        <a:p>
          <a:endParaRPr lang="es-PE"/>
        </a:p>
      </dgm:t>
    </dgm:pt>
    <dgm:pt modelId="{C70D16A7-D60C-4CC2-90F2-037D98105F96}" type="pres">
      <dgm:prSet presAssocID="{2E93B731-6DA7-4F58-A3F7-12C6C3FE37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CB97789-1647-4051-A5E9-B527D1164C3E}" type="pres">
      <dgm:prSet presAssocID="{2E93B731-6DA7-4F58-A3F7-12C6C3FE378C}" presName="arrow" presStyleLbl="bgShp" presStyleIdx="0" presStyleCnt="1"/>
      <dgm:spPr/>
    </dgm:pt>
    <dgm:pt modelId="{6F0B3C99-0090-4B0F-8BB4-36E8D3BDC950}" type="pres">
      <dgm:prSet presAssocID="{2E93B731-6DA7-4F58-A3F7-12C6C3FE378C}" presName="points" presStyleCnt="0"/>
      <dgm:spPr/>
    </dgm:pt>
    <dgm:pt modelId="{93C4B17F-F000-4D19-BC70-40D2253F469A}" type="pres">
      <dgm:prSet presAssocID="{704EBFD1-7EE0-474F-A814-B779B4DC2D59}" presName="compositeA" presStyleCnt="0"/>
      <dgm:spPr/>
    </dgm:pt>
    <dgm:pt modelId="{2797C282-00C7-44A7-869F-68131029946B}" type="pres">
      <dgm:prSet presAssocID="{704EBFD1-7EE0-474F-A814-B779B4DC2D59}" presName="textA" presStyleLbl="revTx" presStyleIdx="0" presStyleCnt="4" custScaleX="3438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BE4F18D-F68A-4944-998C-DF5E24694EDB}" type="pres">
      <dgm:prSet presAssocID="{704EBFD1-7EE0-474F-A814-B779B4DC2D59}" presName="circleA" presStyleLbl="node1" presStyleIdx="0" presStyleCnt="4"/>
      <dgm:spPr/>
    </dgm:pt>
    <dgm:pt modelId="{EE552C40-E852-4562-A1E5-166D78DCFFA8}" type="pres">
      <dgm:prSet presAssocID="{704EBFD1-7EE0-474F-A814-B779B4DC2D59}" presName="spaceA" presStyleCnt="0"/>
      <dgm:spPr/>
    </dgm:pt>
    <dgm:pt modelId="{01986358-6642-48F0-8A5B-4218ED116122}" type="pres">
      <dgm:prSet presAssocID="{C62E5072-2D77-44D5-9F85-C5531580EA11}" presName="space" presStyleCnt="0"/>
      <dgm:spPr/>
    </dgm:pt>
    <dgm:pt modelId="{CEE36902-D24C-470E-903B-5D069FE9E3BA}" type="pres">
      <dgm:prSet presAssocID="{89EE6353-28A5-4591-AEDF-C36B474C201F}" presName="compositeB" presStyleCnt="0"/>
      <dgm:spPr/>
    </dgm:pt>
    <dgm:pt modelId="{25DCF208-95D0-4172-AE1A-2432BB3FDBBD}" type="pres">
      <dgm:prSet presAssocID="{89EE6353-28A5-4591-AEDF-C36B474C201F}" presName="textB" presStyleLbl="revTx" presStyleIdx="1" presStyleCnt="4" custScaleX="35386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9527A2C-10A2-4910-9484-EC3F77C314BF}" type="pres">
      <dgm:prSet presAssocID="{89EE6353-28A5-4591-AEDF-C36B474C201F}" presName="circleB" presStyleLbl="node1" presStyleIdx="1" presStyleCnt="4"/>
      <dgm:spPr/>
    </dgm:pt>
    <dgm:pt modelId="{502167E7-1064-4629-9A89-2728AE5AB9BA}" type="pres">
      <dgm:prSet presAssocID="{89EE6353-28A5-4591-AEDF-C36B474C201F}" presName="spaceB" presStyleCnt="0"/>
      <dgm:spPr/>
    </dgm:pt>
    <dgm:pt modelId="{5B9FF211-7958-4BAB-BF60-EACFB730196D}" type="pres">
      <dgm:prSet presAssocID="{D33A886E-C03A-477E-9BDC-3621913C202D}" presName="space" presStyleCnt="0"/>
      <dgm:spPr/>
    </dgm:pt>
    <dgm:pt modelId="{50EB0757-FE09-4AE6-8670-918493EA346C}" type="pres">
      <dgm:prSet presAssocID="{B830B522-25FC-4237-8485-14BF49D9F742}" presName="compositeA" presStyleCnt="0"/>
      <dgm:spPr/>
    </dgm:pt>
    <dgm:pt modelId="{51F4F98D-4902-47D1-89D6-61D41DFE0F66}" type="pres">
      <dgm:prSet presAssocID="{B830B522-25FC-4237-8485-14BF49D9F742}" presName="textA" presStyleLbl="revTx" presStyleIdx="2" presStyleCnt="4" custScaleX="350966" custLinFactNeighborX="25113" custLinFactNeighborY="366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B9F52FE-1BDE-48AC-9C56-2168C6D68B1F}" type="pres">
      <dgm:prSet presAssocID="{B830B522-25FC-4237-8485-14BF49D9F742}" presName="circleA" presStyleLbl="node1" presStyleIdx="2" presStyleCnt="4"/>
      <dgm:spPr/>
    </dgm:pt>
    <dgm:pt modelId="{A9A6DAFD-DD02-4C88-B81D-1BBCD3EBFA95}" type="pres">
      <dgm:prSet presAssocID="{B830B522-25FC-4237-8485-14BF49D9F742}" presName="spaceA" presStyleCnt="0"/>
      <dgm:spPr/>
    </dgm:pt>
    <dgm:pt modelId="{FDFC2808-3F62-44C4-AD2A-BC142C0976B7}" type="pres">
      <dgm:prSet presAssocID="{B75CA637-9377-4E10-AB7A-67D7A68A1D4F}" presName="space" presStyleCnt="0"/>
      <dgm:spPr/>
    </dgm:pt>
    <dgm:pt modelId="{81A182F1-6250-4820-AA8C-957E02BABCB7}" type="pres">
      <dgm:prSet presAssocID="{6ECBD9D7-D03D-43A0-807F-CF29DE026F70}" presName="compositeB" presStyleCnt="0"/>
      <dgm:spPr/>
    </dgm:pt>
    <dgm:pt modelId="{EEBF53C8-F603-48A3-AAF7-2E9001F08CB0}" type="pres">
      <dgm:prSet presAssocID="{6ECBD9D7-D03D-43A0-807F-CF29DE026F70}" presName="textB" presStyleLbl="revTx" presStyleIdx="3" presStyleCnt="4" custScaleX="395136" custLinFactNeighborX="21827" custLinFactNeighborY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6EF2E9-659E-48DC-A2EF-FD9F6B22D0DC}" type="pres">
      <dgm:prSet presAssocID="{6ECBD9D7-D03D-43A0-807F-CF29DE026F70}" presName="circleB" presStyleLbl="node1" presStyleIdx="3" presStyleCnt="4"/>
      <dgm:spPr/>
    </dgm:pt>
    <dgm:pt modelId="{722E9E6D-C96B-4DC2-9567-A251F645083B}" type="pres">
      <dgm:prSet presAssocID="{6ECBD9D7-D03D-43A0-807F-CF29DE026F70}" presName="spaceB" presStyleCnt="0"/>
      <dgm:spPr/>
    </dgm:pt>
  </dgm:ptLst>
  <dgm:cxnLst>
    <dgm:cxn modelId="{3897E9E0-1E10-43CD-8A33-5A52FE70B2CA}" type="presOf" srcId="{704EBFD1-7EE0-474F-A814-B779B4DC2D59}" destId="{2797C282-00C7-44A7-869F-68131029946B}" srcOrd="0" destOrd="0" presId="urn:microsoft.com/office/officeart/2005/8/layout/hProcess11"/>
    <dgm:cxn modelId="{1D623476-6844-41BC-86A5-DD8FF5558E45}" type="presOf" srcId="{2E93B731-6DA7-4F58-A3F7-12C6C3FE378C}" destId="{C70D16A7-D60C-4CC2-90F2-037D98105F96}" srcOrd="0" destOrd="0" presId="urn:microsoft.com/office/officeart/2005/8/layout/hProcess11"/>
    <dgm:cxn modelId="{7D08D1E3-ADD9-4E22-BC17-917E7E531FD6}" srcId="{2E93B731-6DA7-4F58-A3F7-12C6C3FE378C}" destId="{89EE6353-28A5-4591-AEDF-C36B474C201F}" srcOrd="1" destOrd="0" parTransId="{0456488D-2374-4879-8BD2-D3720B09ED4C}" sibTransId="{D33A886E-C03A-477E-9BDC-3621913C202D}"/>
    <dgm:cxn modelId="{D904A4CC-0A67-48C6-8B14-15EAAA26BB89}" type="presOf" srcId="{6ECBD9D7-D03D-43A0-807F-CF29DE026F70}" destId="{EEBF53C8-F603-48A3-AAF7-2E9001F08CB0}" srcOrd="0" destOrd="0" presId="urn:microsoft.com/office/officeart/2005/8/layout/hProcess11"/>
    <dgm:cxn modelId="{2EC85F44-910A-4D84-9C09-B0F24B64E1EA}" srcId="{2E93B731-6DA7-4F58-A3F7-12C6C3FE378C}" destId="{704EBFD1-7EE0-474F-A814-B779B4DC2D59}" srcOrd="0" destOrd="0" parTransId="{D786CC18-13AE-4CFD-9BFF-E4EACF1720BC}" sibTransId="{C62E5072-2D77-44D5-9F85-C5531580EA11}"/>
    <dgm:cxn modelId="{AED49EC5-9A74-42A5-B87F-2A728B7C6DAA}" type="presOf" srcId="{89EE6353-28A5-4591-AEDF-C36B474C201F}" destId="{25DCF208-95D0-4172-AE1A-2432BB3FDBBD}" srcOrd="0" destOrd="0" presId="urn:microsoft.com/office/officeart/2005/8/layout/hProcess11"/>
    <dgm:cxn modelId="{CFB8B544-A19E-4E41-B02C-EF786468A874}" type="presOf" srcId="{B830B522-25FC-4237-8485-14BF49D9F742}" destId="{51F4F98D-4902-47D1-89D6-61D41DFE0F66}" srcOrd="0" destOrd="0" presId="urn:microsoft.com/office/officeart/2005/8/layout/hProcess11"/>
    <dgm:cxn modelId="{13891A27-B4EA-48D9-AB0C-63DC260F2A6A}" srcId="{2E93B731-6DA7-4F58-A3F7-12C6C3FE378C}" destId="{6ECBD9D7-D03D-43A0-807F-CF29DE026F70}" srcOrd="3" destOrd="0" parTransId="{9F003734-A899-4C12-9955-8C3A32912D46}" sibTransId="{A9419A7B-9EE9-47FF-82E3-B09998754E59}"/>
    <dgm:cxn modelId="{AB8DD36B-7EEB-47B8-A339-A10BB5F7BD7D}" srcId="{2E93B731-6DA7-4F58-A3F7-12C6C3FE378C}" destId="{B830B522-25FC-4237-8485-14BF49D9F742}" srcOrd="2" destOrd="0" parTransId="{BB961C2C-EA7F-43B9-96D7-EA4D41E79E66}" sibTransId="{B75CA637-9377-4E10-AB7A-67D7A68A1D4F}"/>
    <dgm:cxn modelId="{5F503B89-BB03-4D5F-9CF6-CFD9F4649292}" type="presParOf" srcId="{C70D16A7-D60C-4CC2-90F2-037D98105F96}" destId="{ECB97789-1647-4051-A5E9-B527D1164C3E}" srcOrd="0" destOrd="0" presId="urn:microsoft.com/office/officeart/2005/8/layout/hProcess11"/>
    <dgm:cxn modelId="{25079D70-B8CC-444D-A223-E5D3640129C8}" type="presParOf" srcId="{C70D16A7-D60C-4CC2-90F2-037D98105F96}" destId="{6F0B3C99-0090-4B0F-8BB4-36E8D3BDC950}" srcOrd="1" destOrd="0" presId="urn:microsoft.com/office/officeart/2005/8/layout/hProcess11"/>
    <dgm:cxn modelId="{A6AC6024-63D9-4EAA-A1AC-B1432C527638}" type="presParOf" srcId="{6F0B3C99-0090-4B0F-8BB4-36E8D3BDC950}" destId="{93C4B17F-F000-4D19-BC70-40D2253F469A}" srcOrd="0" destOrd="0" presId="urn:microsoft.com/office/officeart/2005/8/layout/hProcess11"/>
    <dgm:cxn modelId="{DADB130C-46B1-4D9F-93EE-D47BA8CD5733}" type="presParOf" srcId="{93C4B17F-F000-4D19-BC70-40D2253F469A}" destId="{2797C282-00C7-44A7-869F-68131029946B}" srcOrd="0" destOrd="0" presId="urn:microsoft.com/office/officeart/2005/8/layout/hProcess11"/>
    <dgm:cxn modelId="{83C0B218-5592-43AB-90F5-082F399B5754}" type="presParOf" srcId="{93C4B17F-F000-4D19-BC70-40D2253F469A}" destId="{0BE4F18D-F68A-4944-998C-DF5E24694EDB}" srcOrd="1" destOrd="0" presId="urn:microsoft.com/office/officeart/2005/8/layout/hProcess11"/>
    <dgm:cxn modelId="{CBC60328-52A2-4897-BCDD-9D9BE2C82C0E}" type="presParOf" srcId="{93C4B17F-F000-4D19-BC70-40D2253F469A}" destId="{EE552C40-E852-4562-A1E5-166D78DCFFA8}" srcOrd="2" destOrd="0" presId="urn:microsoft.com/office/officeart/2005/8/layout/hProcess11"/>
    <dgm:cxn modelId="{81C3176A-FA43-49F7-B652-BC516966B272}" type="presParOf" srcId="{6F0B3C99-0090-4B0F-8BB4-36E8D3BDC950}" destId="{01986358-6642-48F0-8A5B-4218ED116122}" srcOrd="1" destOrd="0" presId="urn:microsoft.com/office/officeart/2005/8/layout/hProcess11"/>
    <dgm:cxn modelId="{688DEDD8-68BE-4EC7-8BB8-3CA4665D2AD2}" type="presParOf" srcId="{6F0B3C99-0090-4B0F-8BB4-36E8D3BDC950}" destId="{CEE36902-D24C-470E-903B-5D069FE9E3BA}" srcOrd="2" destOrd="0" presId="urn:microsoft.com/office/officeart/2005/8/layout/hProcess11"/>
    <dgm:cxn modelId="{42737272-1168-4CEC-8A32-413013C34969}" type="presParOf" srcId="{CEE36902-D24C-470E-903B-5D069FE9E3BA}" destId="{25DCF208-95D0-4172-AE1A-2432BB3FDBBD}" srcOrd="0" destOrd="0" presId="urn:microsoft.com/office/officeart/2005/8/layout/hProcess11"/>
    <dgm:cxn modelId="{1FC2BBEA-D378-4D85-A1EF-AA1588ACDD2C}" type="presParOf" srcId="{CEE36902-D24C-470E-903B-5D069FE9E3BA}" destId="{F9527A2C-10A2-4910-9484-EC3F77C314BF}" srcOrd="1" destOrd="0" presId="urn:microsoft.com/office/officeart/2005/8/layout/hProcess11"/>
    <dgm:cxn modelId="{0A120F54-B5D6-42F0-BDE9-7922988DD105}" type="presParOf" srcId="{CEE36902-D24C-470E-903B-5D069FE9E3BA}" destId="{502167E7-1064-4629-9A89-2728AE5AB9BA}" srcOrd="2" destOrd="0" presId="urn:microsoft.com/office/officeart/2005/8/layout/hProcess11"/>
    <dgm:cxn modelId="{51373E85-2C3D-4513-8B48-B2F8E42A4A0D}" type="presParOf" srcId="{6F0B3C99-0090-4B0F-8BB4-36E8D3BDC950}" destId="{5B9FF211-7958-4BAB-BF60-EACFB730196D}" srcOrd="3" destOrd="0" presId="urn:microsoft.com/office/officeart/2005/8/layout/hProcess11"/>
    <dgm:cxn modelId="{978B5708-D006-4820-957D-5C45D03325C0}" type="presParOf" srcId="{6F0B3C99-0090-4B0F-8BB4-36E8D3BDC950}" destId="{50EB0757-FE09-4AE6-8670-918493EA346C}" srcOrd="4" destOrd="0" presId="urn:microsoft.com/office/officeart/2005/8/layout/hProcess11"/>
    <dgm:cxn modelId="{5CFC5F27-8385-498F-AECB-A7A9A1C232EA}" type="presParOf" srcId="{50EB0757-FE09-4AE6-8670-918493EA346C}" destId="{51F4F98D-4902-47D1-89D6-61D41DFE0F66}" srcOrd="0" destOrd="0" presId="urn:microsoft.com/office/officeart/2005/8/layout/hProcess11"/>
    <dgm:cxn modelId="{CEC84277-D287-4E55-B092-B28380811686}" type="presParOf" srcId="{50EB0757-FE09-4AE6-8670-918493EA346C}" destId="{9B9F52FE-1BDE-48AC-9C56-2168C6D68B1F}" srcOrd="1" destOrd="0" presId="urn:microsoft.com/office/officeart/2005/8/layout/hProcess11"/>
    <dgm:cxn modelId="{6B000541-6893-4440-9DE4-553C154A1270}" type="presParOf" srcId="{50EB0757-FE09-4AE6-8670-918493EA346C}" destId="{A9A6DAFD-DD02-4C88-B81D-1BBCD3EBFA95}" srcOrd="2" destOrd="0" presId="urn:microsoft.com/office/officeart/2005/8/layout/hProcess11"/>
    <dgm:cxn modelId="{90B9CF63-ADE2-4482-950C-FC160EC477AC}" type="presParOf" srcId="{6F0B3C99-0090-4B0F-8BB4-36E8D3BDC950}" destId="{FDFC2808-3F62-44C4-AD2A-BC142C0976B7}" srcOrd="5" destOrd="0" presId="urn:microsoft.com/office/officeart/2005/8/layout/hProcess11"/>
    <dgm:cxn modelId="{2E202514-4FDC-4713-84D9-DB89FF8527E6}" type="presParOf" srcId="{6F0B3C99-0090-4B0F-8BB4-36E8D3BDC950}" destId="{81A182F1-6250-4820-AA8C-957E02BABCB7}" srcOrd="6" destOrd="0" presId="urn:microsoft.com/office/officeart/2005/8/layout/hProcess11"/>
    <dgm:cxn modelId="{A2FC5DF1-88A5-4198-8618-7A51223F9655}" type="presParOf" srcId="{81A182F1-6250-4820-AA8C-957E02BABCB7}" destId="{EEBF53C8-F603-48A3-AAF7-2E9001F08CB0}" srcOrd="0" destOrd="0" presId="urn:microsoft.com/office/officeart/2005/8/layout/hProcess11"/>
    <dgm:cxn modelId="{631A7045-9BDD-4E2B-BFBF-2B970346B7CD}" type="presParOf" srcId="{81A182F1-6250-4820-AA8C-957E02BABCB7}" destId="{DF6EF2E9-659E-48DC-A2EF-FD9F6B22D0DC}" srcOrd="1" destOrd="0" presId="urn:microsoft.com/office/officeart/2005/8/layout/hProcess11"/>
    <dgm:cxn modelId="{BEACB70E-6BB2-4C31-8590-1CF3DC0F18F0}" type="presParOf" srcId="{81A182F1-6250-4820-AA8C-957E02BABCB7}" destId="{722E9E6D-C96B-4DC2-9567-A251F64508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F4E683-59FE-4F3A-907A-43F1364910B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430BE4A-1F43-4072-999A-BED8B076DC7D}">
      <dgm:prSet/>
      <dgm:spPr>
        <a:solidFill>
          <a:schemeClr val="accent1">
            <a:lumMod val="50000"/>
          </a:schemeClr>
        </a:solidFill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s-PE" b="1" baseline="0" dirty="0" smtClean="0"/>
            <a:t>Realidad de la gestión de documentos electrónicos </a:t>
          </a:r>
          <a:endParaRPr lang="es-PE" dirty="0"/>
        </a:p>
      </dgm:t>
    </dgm:pt>
    <dgm:pt modelId="{5A43F525-1C93-434C-90C8-3C1B900E808F}" type="parTrans" cxnId="{13017D76-CEC8-4FF5-933B-E9C2080A52C9}">
      <dgm:prSet/>
      <dgm:spPr/>
      <dgm:t>
        <a:bodyPr/>
        <a:lstStyle/>
        <a:p>
          <a:endParaRPr lang="es-PE"/>
        </a:p>
      </dgm:t>
    </dgm:pt>
    <dgm:pt modelId="{44C34C77-E778-42DD-BF4F-574E210962B6}" type="sibTrans" cxnId="{13017D76-CEC8-4FF5-933B-E9C2080A52C9}">
      <dgm:prSet/>
      <dgm:spPr/>
      <dgm:t>
        <a:bodyPr/>
        <a:lstStyle/>
        <a:p>
          <a:endParaRPr lang="es-PE"/>
        </a:p>
      </dgm:t>
    </dgm:pt>
    <dgm:pt modelId="{9E025E68-805C-489E-BBC2-F89E3B29306E}" type="pres">
      <dgm:prSet presAssocID="{10F4E683-59FE-4F3A-907A-43F1364910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693567B-4E94-47CC-9B65-925CB9837FBF}" type="pres">
      <dgm:prSet presAssocID="{0430BE4A-1F43-4072-999A-BED8B076DC7D}" presName="parentText" presStyleLbl="node1" presStyleIdx="0" presStyleCnt="1" custLinFactNeighborX="3108" custLinFactNeighborY="-3146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3017D76-CEC8-4FF5-933B-E9C2080A52C9}" srcId="{10F4E683-59FE-4F3A-907A-43F1364910B0}" destId="{0430BE4A-1F43-4072-999A-BED8B076DC7D}" srcOrd="0" destOrd="0" parTransId="{5A43F525-1C93-434C-90C8-3C1B900E808F}" sibTransId="{44C34C77-E778-42DD-BF4F-574E210962B6}"/>
    <dgm:cxn modelId="{41E1A160-3E26-430F-A979-C6384B618C31}" type="presOf" srcId="{10F4E683-59FE-4F3A-907A-43F1364910B0}" destId="{9E025E68-805C-489E-BBC2-F89E3B29306E}" srcOrd="0" destOrd="0" presId="urn:microsoft.com/office/officeart/2005/8/layout/vList2"/>
    <dgm:cxn modelId="{5C52B00B-133C-4CAB-9DAF-EAF36CB6D669}" type="presOf" srcId="{0430BE4A-1F43-4072-999A-BED8B076DC7D}" destId="{9693567B-4E94-47CC-9B65-925CB9837FBF}" srcOrd="0" destOrd="0" presId="urn:microsoft.com/office/officeart/2005/8/layout/vList2"/>
    <dgm:cxn modelId="{E31EB65E-5332-4136-AA59-9C01F55AF488}" type="presParOf" srcId="{9E025E68-805C-489E-BBC2-F89E3B29306E}" destId="{9693567B-4E94-47CC-9B65-925CB9837F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A83CBC7-3073-448E-9972-FEFC96A133E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64995E7-DC8C-4F1A-8212-C790BE1C8C4E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PE" b="1" dirty="0" smtClean="0"/>
            <a:t>En esta parte del Continente necesariamente debe contrastarse con la situación de los archivos según las circunstancias presentadas en cada país</a:t>
          </a:r>
          <a:endParaRPr lang="es-PE" dirty="0"/>
        </a:p>
      </dgm:t>
    </dgm:pt>
    <dgm:pt modelId="{51433A34-B9AB-4E52-8A2B-BEE3004A34A4}" type="parTrans" cxnId="{5311AC5C-7D1F-4139-A0EC-A93A23479F55}">
      <dgm:prSet/>
      <dgm:spPr/>
      <dgm:t>
        <a:bodyPr/>
        <a:lstStyle/>
        <a:p>
          <a:endParaRPr lang="es-PE"/>
        </a:p>
      </dgm:t>
    </dgm:pt>
    <dgm:pt modelId="{BCDA41CC-47BC-4F10-BEAA-4B87CAF26BEB}" type="sibTrans" cxnId="{5311AC5C-7D1F-4139-A0EC-A93A23479F55}">
      <dgm:prSet/>
      <dgm:spPr/>
      <dgm:t>
        <a:bodyPr/>
        <a:lstStyle/>
        <a:p>
          <a:endParaRPr lang="es-PE"/>
        </a:p>
      </dgm:t>
    </dgm:pt>
    <dgm:pt modelId="{AEDD0DCA-5DA1-4278-85DB-67EA3D2D4407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PE" b="1" dirty="0" smtClean="0"/>
            <a:t>Pérdida de valiosos documentos por razones fortuitas o intencionales,  sin </a:t>
          </a:r>
          <a:r>
            <a:rPr lang="es-PE" b="1" dirty="0" smtClean="0"/>
            <a:t> sanciones drásticas, disminuye confianza en e-</a:t>
          </a:r>
          <a:r>
            <a:rPr lang="es-PE" b="1" dirty="0" err="1" smtClean="0"/>
            <a:t>doc</a:t>
          </a:r>
          <a:r>
            <a:rPr lang="es-PE" b="1" dirty="0" smtClean="0"/>
            <a:t> </a:t>
          </a:r>
          <a:endParaRPr lang="es-PE" dirty="0"/>
        </a:p>
      </dgm:t>
    </dgm:pt>
    <dgm:pt modelId="{C652106F-EBA4-4995-9152-0800515AB5E4}" type="parTrans" cxnId="{44787920-4FD2-4C69-8A5F-6F3826B67260}">
      <dgm:prSet/>
      <dgm:spPr/>
      <dgm:t>
        <a:bodyPr/>
        <a:lstStyle/>
        <a:p>
          <a:endParaRPr lang="es-PE"/>
        </a:p>
      </dgm:t>
    </dgm:pt>
    <dgm:pt modelId="{63485E69-0050-463B-9DA2-411DEA8F090B}" type="sibTrans" cxnId="{44787920-4FD2-4C69-8A5F-6F3826B67260}">
      <dgm:prSet/>
      <dgm:spPr/>
      <dgm:t>
        <a:bodyPr/>
        <a:lstStyle/>
        <a:p>
          <a:endParaRPr lang="es-PE"/>
        </a:p>
      </dgm:t>
    </dgm:pt>
    <dgm:pt modelId="{FDF1BD26-58D7-4210-992A-A1C27DB23CB4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PE" b="1" smtClean="0"/>
            <a:t>Legislaciones, procesos y procedimientos administrativos y jurisdiccionales son extremadamente débiles. </a:t>
          </a:r>
          <a:endParaRPr lang="es-PE"/>
        </a:p>
      </dgm:t>
    </dgm:pt>
    <dgm:pt modelId="{2681A3D8-1F63-4371-8675-AC2E94FB527E}" type="parTrans" cxnId="{32D4D767-8067-46A4-9EEF-3A30AFC43576}">
      <dgm:prSet/>
      <dgm:spPr/>
      <dgm:t>
        <a:bodyPr/>
        <a:lstStyle/>
        <a:p>
          <a:endParaRPr lang="es-PE"/>
        </a:p>
      </dgm:t>
    </dgm:pt>
    <dgm:pt modelId="{C4B62F1A-7288-49BE-8D75-4BF47ACDE8E3}" type="sibTrans" cxnId="{32D4D767-8067-46A4-9EEF-3A30AFC43576}">
      <dgm:prSet/>
      <dgm:spPr/>
      <dgm:t>
        <a:bodyPr/>
        <a:lstStyle/>
        <a:p>
          <a:endParaRPr lang="es-PE"/>
        </a:p>
      </dgm:t>
    </dgm:pt>
    <dgm:pt modelId="{F2A4A156-53CB-4968-AB38-11EDF7206C38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PE" b="1" smtClean="0"/>
            <a:t>Posible que buen número de entidades públicas no cuenten con documentos de manera integral. </a:t>
          </a:r>
          <a:endParaRPr lang="es-PE"/>
        </a:p>
      </dgm:t>
    </dgm:pt>
    <dgm:pt modelId="{A138BF79-1E4E-488A-B37B-8DB1459FBF71}" type="parTrans" cxnId="{2E50CA56-65A7-4AB7-AD04-003E8AEDC621}">
      <dgm:prSet/>
      <dgm:spPr/>
      <dgm:t>
        <a:bodyPr/>
        <a:lstStyle/>
        <a:p>
          <a:endParaRPr lang="es-PE"/>
        </a:p>
      </dgm:t>
    </dgm:pt>
    <dgm:pt modelId="{A7EA008D-13C2-45B4-B283-B2AF5D67F747}" type="sibTrans" cxnId="{2E50CA56-65A7-4AB7-AD04-003E8AEDC621}">
      <dgm:prSet/>
      <dgm:spPr/>
      <dgm:t>
        <a:bodyPr/>
        <a:lstStyle/>
        <a:p>
          <a:endParaRPr lang="es-PE"/>
        </a:p>
      </dgm:t>
    </dgm:pt>
    <dgm:pt modelId="{B7136E7E-4D33-400B-AC3A-717DDD6ED1FD}" type="pres">
      <dgm:prSet presAssocID="{8A83CBC7-3073-448E-9972-FEFC96A133E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536B8C71-8EA7-4CF0-ADAA-1EB2B9672EF1}" type="pres">
      <dgm:prSet presAssocID="{664995E7-DC8C-4F1A-8212-C790BE1C8C4E}" presName="horFlow" presStyleCnt="0"/>
      <dgm:spPr/>
    </dgm:pt>
    <dgm:pt modelId="{57C5F2A9-9ED1-4A79-821B-E0B7B4A9B993}" type="pres">
      <dgm:prSet presAssocID="{664995E7-DC8C-4F1A-8212-C790BE1C8C4E}" presName="bigChev" presStyleLbl="node1" presStyleIdx="0" presStyleCnt="4" custScaleX="417450" custLinFactNeighborX="3714" custLinFactNeighborY="-26694"/>
      <dgm:spPr/>
      <dgm:t>
        <a:bodyPr/>
        <a:lstStyle/>
        <a:p>
          <a:endParaRPr lang="es-PE"/>
        </a:p>
      </dgm:t>
    </dgm:pt>
    <dgm:pt modelId="{3852A8EF-8C27-4850-8FF7-C31FE60117AD}" type="pres">
      <dgm:prSet presAssocID="{664995E7-DC8C-4F1A-8212-C790BE1C8C4E}" presName="vSp" presStyleCnt="0"/>
      <dgm:spPr/>
    </dgm:pt>
    <dgm:pt modelId="{5345E9EC-AD06-4D9F-A50B-3BF18BE75577}" type="pres">
      <dgm:prSet presAssocID="{AEDD0DCA-5DA1-4278-85DB-67EA3D2D4407}" presName="horFlow" presStyleCnt="0"/>
      <dgm:spPr/>
    </dgm:pt>
    <dgm:pt modelId="{F8E8456E-9D6E-4A10-BD54-4422C8FBE990}" type="pres">
      <dgm:prSet presAssocID="{AEDD0DCA-5DA1-4278-85DB-67EA3D2D4407}" presName="bigChev" presStyleLbl="node1" presStyleIdx="1" presStyleCnt="4" custScaleX="417450" custLinFactNeighborX="3714" custLinFactNeighborY="-26694"/>
      <dgm:spPr/>
      <dgm:t>
        <a:bodyPr/>
        <a:lstStyle/>
        <a:p>
          <a:endParaRPr lang="es-PE"/>
        </a:p>
      </dgm:t>
    </dgm:pt>
    <dgm:pt modelId="{3DD96938-9E75-486E-91F6-468074565E97}" type="pres">
      <dgm:prSet presAssocID="{AEDD0DCA-5DA1-4278-85DB-67EA3D2D4407}" presName="vSp" presStyleCnt="0"/>
      <dgm:spPr/>
    </dgm:pt>
    <dgm:pt modelId="{63DDE7E2-44A4-43F7-A1FE-16539E4C050E}" type="pres">
      <dgm:prSet presAssocID="{FDF1BD26-58D7-4210-992A-A1C27DB23CB4}" presName="horFlow" presStyleCnt="0"/>
      <dgm:spPr/>
    </dgm:pt>
    <dgm:pt modelId="{BACB8535-7800-4440-B782-78C592E673F8}" type="pres">
      <dgm:prSet presAssocID="{FDF1BD26-58D7-4210-992A-A1C27DB23CB4}" presName="bigChev" presStyleLbl="node1" presStyleIdx="2" presStyleCnt="4" custScaleX="417450" custLinFactNeighborX="3714" custLinFactNeighborY="-26694"/>
      <dgm:spPr/>
      <dgm:t>
        <a:bodyPr/>
        <a:lstStyle/>
        <a:p>
          <a:endParaRPr lang="es-PE"/>
        </a:p>
      </dgm:t>
    </dgm:pt>
    <dgm:pt modelId="{02F63FFB-41F1-485A-B5AF-EE5D5EE4CEBD}" type="pres">
      <dgm:prSet presAssocID="{FDF1BD26-58D7-4210-992A-A1C27DB23CB4}" presName="vSp" presStyleCnt="0"/>
      <dgm:spPr/>
    </dgm:pt>
    <dgm:pt modelId="{BE232CE2-6058-4D97-93D4-997A93D21152}" type="pres">
      <dgm:prSet presAssocID="{F2A4A156-53CB-4968-AB38-11EDF7206C38}" presName="horFlow" presStyleCnt="0"/>
      <dgm:spPr/>
    </dgm:pt>
    <dgm:pt modelId="{AD36C396-242D-41EB-A7BB-3084AFB68665}" type="pres">
      <dgm:prSet presAssocID="{F2A4A156-53CB-4968-AB38-11EDF7206C38}" presName="bigChev" presStyleLbl="node1" presStyleIdx="3" presStyleCnt="4" custScaleX="417450" custLinFactNeighborX="3714" custLinFactNeighborY="-26694"/>
      <dgm:spPr/>
      <dgm:t>
        <a:bodyPr/>
        <a:lstStyle/>
        <a:p>
          <a:endParaRPr lang="es-PE"/>
        </a:p>
      </dgm:t>
    </dgm:pt>
  </dgm:ptLst>
  <dgm:cxnLst>
    <dgm:cxn modelId="{B654C460-3EE6-4A29-ACE4-F0FB876974FD}" type="presOf" srcId="{FDF1BD26-58D7-4210-992A-A1C27DB23CB4}" destId="{BACB8535-7800-4440-B782-78C592E673F8}" srcOrd="0" destOrd="0" presId="urn:microsoft.com/office/officeart/2005/8/layout/lProcess3"/>
    <dgm:cxn modelId="{EBDAF833-20D3-432A-A281-5E8F0C032E67}" type="presOf" srcId="{8A83CBC7-3073-448E-9972-FEFC96A133E5}" destId="{B7136E7E-4D33-400B-AC3A-717DDD6ED1FD}" srcOrd="0" destOrd="0" presId="urn:microsoft.com/office/officeart/2005/8/layout/lProcess3"/>
    <dgm:cxn modelId="{5311AC5C-7D1F-4139-A0EC-A93A23479F55}" srcId="{8A83CBC7-3073-448E-9972-FEFC96A133E5}" destId="{664995E7-DC8C-4F1A-8212-C790BE1C8C4E}" srcOrd="0" destOrd="0" parTransId="{51433A34-B9AB-4E52-8A2B-BEE3004A34A4}" sibTransId="{BCDA41CC-47BC-4F10-BEAA-4B87CAF26BEB}"/>
    <dgm:cxn modelId="{44B650D1-3E12-474D-92F4-F9BADF692580}" type="presOf" srcId="{F2A4A156-53CB-4968-AB38-11EDF7206C38}" destId="{AD36C396-242D-41EB-A7BB-3084AFB68665}" srcOrd="0" destOrd="0" presId="urn:microsoft.com/office/officeart/2005/8/layout/lProcess3"/>
    <dgm:cxn modelId="{7359D5EC-FF7A-4168-9A18-510BCEC99818}" type="presOf" srcId="{664995E7-DC8C-4F1A-8212-C790BE1C8C4E}" destId="{57C5F2A9-9ED1-4A79-821B-E0B7B4A9B993}" srcOrd="0" destOrd="0" presId="urn:microsoft.com/office/officeart/2005/8/layout/lProcess3"/>
    <dgm:cxn modelId="{2E50CA56-65A7-4AB7-AD04-003E8AEDC621}" srcId="{8A83CBC7-3073-448E-9972-FEFC96A133E5}" destId="{F2A4A156-53CB-4968-AB38-11EDF7206C38}" srcOrd="3" destOrd="0" parTransId="{A138BF79-1E4E-488A-B37B-8DB1459FBF71}" sibTransId="{A7EA008D-13C2-45B4-B283-B2AF5D67F747}"/>
    <dgm:cxn modelId="{44787920-4FD2-4C69-8A5F-6F3826B67260}" srcId="{8A83CBC7-3073-448E-9972-FEFC96A133E5}" destId="{AEDD0DCA-5DA1-4278-85DB-67EA3D2D4407}" srcOrd="1" destOrd="0" parTransId="{C652106F-EBA4-4995-9152-0800515AB5E4}" sibTransId="{63485E69-0050-463B-9DA2-411DEA8F090B}"/>
    <dgm:cxn modelId="{32D4D767-8067-46A4-9EEF-3A30AFC43576}" srcId="{8A83CBC7-3073-448E-9972-FEFC96A133E5}" destId="{FDF1BD26-58D7-4210-992A-A1C27DB23CB4}" srcOrd="2" destOrd="0" parTransId="{2681A3D8-1F63-4371-8675-AC2E94FB527E}" sibTransId="{C4B62F1A-7288-49BE-8D75-4BF47ACDE8E3}"/>
    <dgm:cxn modelId="{017E4BA6-B2D2-4BC6-BD1F-09BDEE4713F9}" type="presOf" srcId="{AEDD0DCA-5DA1-4278-85DB-67EA3D2D4407}" destId="{F8E8456E-9D6E-4A10-BD54-4422C8FBE990}" srcOrd="0" destOrd="0" presId="urn:microsoft.com/office/officeart/2005/8/layout/lProcess3"/>
    <dgm:cxn modelId="{BE82DDC9-B8F9-4737-8A52-455FF152E207}" type="presParOf" srcId="{B7136E7E-4D33-400B-AC3A-717DDD6ED1FD}" destId="{536B8C71-8EA7-4CF0-ADAA-1EB2B9672EF1}" srcOrd="0" destOrd="0" presId="urn:microsoft.com/office/officeart/2005/8/layout/lProcess3"/>
    <dgm:cxn modelId="{E4DF8B27-AE93-4258-8127-C95198CEC37A}" type="presParOf" srcId="{536B8C71-8EA7-4CF0-ADAA-1EB2B9672EF1}" destId="{57C5F2A9-9ED1-4A79-821B-E0B7B4A9B993}" srcOrd="0" destOrd="0" presId="urn:microsoft.com/office/officeart/2005/8/layout/lProcess3"/>
    <dgm:cxn modelId="{EC15234E-A34C-4E30-AEC4-3267582A2FFB}" type="presParOf" srcId="{B7136E7E-4D33-400B-AC3A-717DDD6ED1FD}" destId="{3852A8EF-8C27-4850-8FF7-C31FE60117AD}" srcOrd="1" destOrd="0" presId="urn:microsoft.com/office/officeart/2005/8/layout/lProcess3"/>
    <dgm:cxn modelId="{9A289F4B-67B6-4473-B38E-3E0398EF19CB}" type="presParOf" srcId="{B7136E7E-4D33-400B-AC3A-717DDD6ED1FD}" destId="{5345E9EC-AD06-4D9F-A50B-3BF18BE75577}" srcOrd="2" destOrd="0" presId="urn:microsoft.com/office/officeart/2005/8/layout/lProcess3"/>
    <dgm:cxn modelId="{CB73D8D0-F8E8-4428-BD81-339F11309F0A}" type="presParOf" srcId="{5345E9EC-AD06-4D9F-A50B-3BF18BE75577}" destId="{F8E8456E-9D6E-4A10-BD54-4422C8FBE990}" srcOrd="0" destOrd="0" presId="urn:microsoft.com/office/officeart/2005/8/layout/lProcess3"/>
    <dgm:cxn modelId="{CD8BA28C-C2E7-4103-B5A7-3632CCFE3E46}" type="presParOf" srcId="{B7136E7E-4D33-400B-AC3A-717DDD6ED1FD}" destId="{3DD96938-9E75-486E-91F6-468074565E97}" srcOrd="3" destOrd="0" presId="urn:microsoft.com/office/officeart/2005/8/layout/lProcess3"/>
    <dgm:cxn modelId="{C65744F1-56BF-4426-8F91-40C1990FB8F0}" type="presParOf" srcId="{B7136E7E-4D33-400B-AC3A-717DDD6ED1FD}" destId="{63DDE7E2-44A4-43F7-A1FE-16539E4C050E}" srcOrd="4" destOrd="0" presId="urn:microsoft.com/office/officeart/2005/8/layout/lProcess3"/>
    <dgm:cxn modelId="{DF61EF11-BC70-4003-8F00-B9AB5C179FB3}" type="presParOf" srcId="{63DDE7E2-44A4-43F7-A1FE-16539E4C050E}" destId="{BACB8535-7800-4440-B782-78C592E673F8}" srcOrd="0" destOrd="0" presId="urn:microsoft.com/office/officeart/2005/8/layout/lProcess3"/>
    <dgm:cxn modelId="{E6EA732C-2E39-4406-B928-168B7E971E3B}" type="presParOf" srcId="{B7136E7E-4D33-400B-AC3A-717DDD6ED1FD}" destId="{02F63FFB-41F1-485A-B5AF-EE5D5EE4CEBD}" srcOrd="5" destOrd="0" presId="urn:microsoft.com/office/officeart/2005/8/layout/lProcess3"/>
    <dgm:cxn modelId="{F2134EB0-83A6-4CF6-AB64-F8B82BEC2A14}" type="presParOf" srcId="{B7136E7E-4D33-400B-AC3A-717DDD6ED1FD}" destId="{BE232CE2-6058-4D97-93D4-997A93D21152}" srcOrd="6" destOrd="0" presId="urn:microsoft.com/office/officeart/2005/8/layout/lProcess3"/>
    <dgm:cxn modelId="{A078E98E-6FAE-4012-B0E5-3A561A68755B}" type="presParOf" srcId="{BE232CE2-6058-4D97-93D4-997A93D21152}" destId="{AD36C396-242D-41EB-A7BB-3084AFB6866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7E58162-B597-42B2-A12B-AB2A0EC6866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DEA06F9-3B2B-488B-B8CB-9CB7BFDA6617}">
      <dgm:prSet/>
      <dgm:spPr/>
      <dgm:t>
        <a:bodyPr/>
        <a:lstStyle/>
        <a:p>
          <a:pPr rtl="0"/>
          <a:r>
            <a:rPr lang="es-PE" b="1" dirty="0" smtClean="0"/>
            <a:t>Implementación progresiva en cada una de las entidades públicas sobre la base de procesos y procedimientos de archivo.</a:t>
          </a:r>
          <a:endParaRPr lang="es-PE" dirty="0"/>
        </a:p>
      </dgm:t>
    </dgm:pt>
    <dgm:pt modelId="{2D5AD7BB-C4CE-4A85-961A-1DA38B74FE3B}" type="parTrans" cxnId="{1A9B469C-DB5B-4EF9-8A1A-50CD37469C05}">
      <dgm:prSet/>
      <dgm:spPr/>
      <dgm:t>
        <a:bodyPr/>
        <a:lstStyle/>
        <a:p>
          <a:endParaRPr lang="es-PE"/>
        </a:p>
      </dgm:t>
    </dgm:pt>
    <dgm:pt modelId="{E276D19B-D240-4A20-81CF-FD5934366017}" type="sibTrans" cxnId="{1A9B469C-DB5B-4EF9-8A1A-50CD37469C05}">
      <dgm:prSet/>
      <dgm:spPr/>
      <dgm:t>
        <a:bodyPr/>
        <a:lstStyle/>
        <a:p>
          <a:endParaRPr lang="es-PE"/>
        </a:p>
      </dgm:t>
    </dgm:pt>
    <dgm:pt modelId="{EA41A13C-8E34-4934-A324-50A3DEDC6865}">
      <dgm:prSet/>
      <dgm:spPr/>
      <dgm:t>
        <a:bodyPr/>
        <a:lstStyle/>
        <a:p>
          <a:pPr rtl="0"/>
          <a:r>
            <a:rPr lang="es-PE" b="1" dirty="0" smtClean="0"/>
            <a:t>Sistema seguro: requisitos funcionales archivísticos y seguridad de la información</a:t>
          </a:r>
          <a:endParaRPr lang="es-PE" dirty="0"/>
        </a:p>
      </dgm:t>
    </dgm:pt>
    <dgm:pt modelId="{F74F2AF3-9AC6-467D-8A46-FA85D85F6D67}" type="parTrans" cxnId="{81678E79-B3C6-4237-86CB-65BED9104A18}">
      <dgm:prSet/>
      <dgm:spPr/>
      <dgm:t>
        <a:bodyPr/>
        <a:lstStyle/>
        <a:p>
          <a:endParaRPr lang="es-PE"/>
        </a:p>
      </dgm:t>
    </dgm:pt>
    <dgm:pt modelId="{F9FF6180-ACAA-4A79-BF42-3CC8A58BF2CF}" type="sibTrans" cxnId="{81678E79-B3C6-4237-86CB-65BED9104A18}">
      <dgm:prSet/>
      <dgm:spPr/>
      <dgm:t>
        <a:bodyPr/>
        <a:lstStyle/>
        <a:p>
          <a:endParaRPr lang="es-PE"/>
        </a:p>
      </dgm:t>
    </dgm:pt>
    <dgm:pt modelId="{6095321B-0BBA-404B-80D1-8A8A1DA035AC}">
      <dgm:prSet/>
      <dgm:spPr/>
      <dgm:t>
        <a:bodyPr/>
        <a:lstStyle/>
        <a:p>
          <a:pPr rtl="0"/>
          <a:r>
            <a:rPr lang="es-PE" b="1" dirty="0" smtClean="0"/>
            <a:t>El SNGD se debe construir en coordinación permanente con las áreas competentes de otros organismos</a:t>
          </a:r>
          <a:endParaRPr lang="es-PE" dirty="0"/>
        </a:p>
      </dgm:t>
    </dgm:pt>
    <dgm:pt modelId="{347F1945-962E-486D-BC0D-8A013A6A2E18}" type="parTrans" cxnId="{28F716ED-D6BC-4F6D-9EF2-75819A6E8C2F}">
      <dgm:prSet/>
      <dgm:spPr/>
      <dgm:t>
        <a:bodyPr/>
        <a:lstStyle/>
        <a:p>
          <a:endParaRPr lang="es-PE"/>
        </a:p>
      </dgm:t>
    </dgm:pt>
    <dgm:pt modelId="{B15B96BF-B872-4DD5-ACAD-E3E09CBFD08A}" type="sibTrans" cxnId="{28F716ED-D6BC-4F6D-9EF2-75819A6E8C2F}">
      <dgm:prSet/>
      <dgm:spPr/>
      <dgm:t>
        <a:bodyPr/>
        <a:lstStyle/>
        <a:p>
          <a:endParaRPr lang="es-PE"/>
        </a:p>
      </dgm:t>
    </dgm:pt>
    <dgm:pt modelId="{AF2BA2CA-23F0-42D7-9A98-0ED99D1A12A7}" type="pres">
      <dgm:prSet presAssocID="{57E58162-B597-42B2-A12B-AB2A0EC686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1F2850A-CC5E-40F4-8CBA-CD79908A0201}" type="pres">
      <dgm:prSet presAssocID="{1DEA06F9-3B2B-488B-B8CB-9CB7BFDA6617}" presName="circle1" presStyleLbl="node1" presStyleIdx="0" presStyleCnt="3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s-PE"/>
        </a:p>
      </dgm:t>
    </dgm:pt>
    <dgm:pt modelId="{33459A7C-7FEC-461B-9B75-0765E681AEC8}" type="pres">
      <dgm:prSet presAssocID="{1DEA06F9-3B2B-488B-B8CB-9CB7BFDA6617}" presName="space" presStyleCnt="0"/>
      <dgm:spPr/>
      <dgm:t>
        <a:bodyPr/>
        <a:lstStyle/>
        <a:p>
          <a:endParaRPr lang="es-PE"/>
        </a:p>
      </dgm:t>
    </dgm:pt>
    <dgm:pt modelId="{3702EFBE-F80E-4C85-8B86-E756DF36CB69}" type="pres">
      <dgm:prSet presAssocID="{1DEA06F9-3B2B-488B-B8CB-9CB7BFDA6617}" presName="rect1" presStyleLbl="alignAcc1" presStyleIdx="0" presStyleCnt="3"/>
      <dgm:spPr/>
      <dgm:t>
        <a:bodyPr/>
        <a:lstStyle/>
        <a:p>
          <a:endParaRPr lang="es-PE"/>
        </a:p>
      </dgm:t>
    </dgm:pt>
    <dgm:pt modelId="{68B78489-1CD1-4164-A1A7-3C464CF3F7B6}" type="pres">
      <dgm:prSet presAssocID="{EA41A13C-8E34-4934-A324-50A3DEDC6865}" presName="vertSpace2" presStyleLbl="node1" presStyleIdx="0" presStyleCnt="3"/>
      <dgm:spPr/>
      <dgm:t>
        <a:bodyPr/>
        <a:lstStyle/>
        <a:p>
          <a:endParaRPr lang="es-PE"/>
        </a:p>
      </dgm:t>
    </dgm:pt>
    <dgm:pt modelId="{50404F87-375D-45C7-AE2F-2A66A0E95793}" type="pres">
      <dgm:prSet presAssocID="{EA41A13C-8E34-4934-A324-50A3DEDC6865}" presName="circle2" presStyleLbl="node1" presStyleIdx="1" presStyleCnt="3"/>
      <dgm:spPr/>
      <dgm:t>
        <a:bodyPr/>
        <a:lstStyle/>
        <a:p>
          <a:endParaRPr lang="es-PE"/>
        </a:p>
      </dgm:t>
    </dgm:pt>
    <dgm:pt modelId="{11142726-1521-4B2C-9981-349B7883A27C}" type="pres">
      <dgm:prSet presAssocID="{EA41A13C-8E34-4934-A324-50A3DEDC6865}" presName="rect2" presStyleLbl="alignAcc1" presStyleIdx="1" presStyleCnt="3" custLinFactNeighborX="314" custLinFactNeighborY="5341"/>
      <dgm:spPr/>
      <dgm:t>
        <a:bodyPr/>
        <a:lstStyle/>
        <a:p>
          <a:endParaRPr lang="es-PE"/>
        </a:p>
      </dgm:t>
    </dgm:pt>
    <dgm:pt modelId="{C04B57EB-938C-4EAE-A250-5A1D1EB1C388}" type="pres">
      <dgm:prSet presAssocID="{6095321B-0BBA-404B-80D1-8A8A1DA035AC}" presName="vertSpace3" presStyleLbl="node1" presStyleIdx="1" presStyleCnt="3"/>
      <dgm:spPr/>
      <dgm:t>
        <a:bodyPr/>
        <a:lstStyle/>
        <a:p>
          <a:endParaRPr lang="es-PE"/>
        </a:p>
      </dgm:t>
    </dgm:pt>
    <dgm:pt modelId="{38FE72E8-1441-4006-BC3C-61A7C0FF948D}" type="pres">
      <dgm:prSet presAssocID="{6095321B-0BBA-404B-80D1-8A8A1DA035AC}" presName="circle3" presStyleLbl="node1" presStyleIdx="2" presStyleCnt="3"/>
      <dgm:spPr/>
      <dgm:t>
        <a:bodyPr/>
        <a:lstStyle/>
        <a:p>
          <a:endParaRPr lang="es-PE"/>
        </a:p>
      </dgm:t>
    </dgm:pt>
    <dgm:pt modelId="{A910E12C-44AB-45FD-AB21-0A30CB37E06B}" type="pres">
      <dgm:prSet presAssocID="{6095321B-0BBA-404B-80D1-8A8A1DA035AC}" presName="rect3" presStyleLbl="alignAcc1" presStyleIdx="2" presStyleCnt="3"/>
      <dgm:spPr/>
      <dgm:t>
        <a:bodyPr/>
        <a:lstStyle/>
        <a:p>
          <a:endParaRPr lang="es-PE"/>
        </a:p>
      </dgm:t>
    </dgm:pt>
    <dgm:pt modelId="{3107CCA7-30D7-4B4F-B304-51166E974E6A}" type="pres">
      <dgm:prSet presAssocID="{1DEA06F9-3B2B-488B-B8CB-9CB7BFDA661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89CD28-7A99-477D-8156-DB0F704F57DE}" type="pres">
      <dgm:prSet presAssocID="{EA41A13C-8E34-4934-A324-50A3DEDC686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D84D35-6B1A-41D4-AA82-E70081763DA5}" type="pres">
      <dgm:prSet presAssocID="{6095321B-0BBA-404B-80D1-8A8A1DA035A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8F716ED-D6BC-4F6D-9EF2-75819A6E8C2F}" srcId="{57E58162-B597-42B2-A12B-AB2A0EC68668}" destId="{6095321B-0BBA-404B-80D1-8A8A1DA035AC}" srcOrd="2" destOrd="0" parTransId="{347F1945-962E-486D-BC0D-8A013A6A2E18}" sibTransId="{B15B96BF-B872-4DD5-ACAD-E3E09CBFD08A}"/>
    <dgm:cxn modelId="{EC169627-28C7-4487-B377-0A341B3E2FF3}" type="presOf" srcId="{EA41A13C-8E34-4934-A324-50A3DEDC6865}" destId="{C289CD28-7A99-477D-8156-DB0F704F57DE}" srcOrd="1" destOrd="0" presId="urn:microsoft.com/office/officeart/2005/8/layout/target3"/>
    <dgm:cxn modelId="{608E3087-781A-4806-8FF5-55454E441BA1}" type="presOf" srcId="{57E58162-B597-42B2-A12B-AB2A0EC68668}" destId="{AF2BA2CA-23F0-42D7-9A98-0ED99D1A12A7}" srcOrd="0" destOrd="0" presId="urn:microsoft.com/office/officeart/2005/8/layout/target3"/>
    <dgm:cxn modelId="{415C7DA1-EAA4-4808-A9F0-567B6BF37F18}" type="presOf" srcId="{1DEA06F9-3B2B-488B-B8CB-9CB7BFDA6617}" destId="{3702EFBE-F80E-4C85-8B86-E756DF36CB69}" srcOrd="0" destOrd="0" presId="urn:microsoft.com/office/officeart/2005/8/layout/target3"/>
    <dgm:cxn modelId="{5534573D-93B7-44D1-8303-716F0395C1D0}" type="presOf" srcId="{6095321B-0BBA-404B-80D1-8A8A1DA035AC}" destId="{ACD84D35-6B1A-41D4-AA82-E70081763DA5}" srcOrd="1" destOrd="0" presId="urn:microsoft.com/office/officeart/2005/8/layout/target3"/>
    <dgm:cxn modelId="{6CCC99FA-3FC1-4016-B46B-308A01419E89}" type="presOf" srcId="{EA41A13C-8E34-4934-A324-50A3DEDC6865}" destId="{11142726-1521-4B2C-9981-349B7883A27C}" srcOrd="0" destOrd="0" presId="urn:microsoft.com/office/officeart/2005/8/layout/target3"/>
    <dgm:cxn modelId="{AD858722-05BD-4FEE-A496-5F8C852305CA}" type="presOf" srcId="{6095321B-0BBA-404B-80D1-8A8A1DA035AC}" destId="{A910E12C-44AB-45FD-AB21-0A30CB37E06B}" srcOrd="0" destOrd="0" presId="urn:microsoft.com/office/officeart/2005/8/layout/target3"/>
    <dgm:cxn modelId="{81678E79-B3C6-4237-86CB-65BED9104A18}" srcId="{57E58162-B597-42B2-A12B-AB2A0EC68668}" destId="{EA41A13C-8E34-4934-A324-50A3DEDC6865}" srcOrd="1" destOrd="0" parTransId="{F74F2AF3-9AC6-467D-8A46-FA85D85F6D67}" sibTransId="{F9FF6180-ACAA-4A79-BF42-3CC8A58BF2CF}"/>
    <dgm:cxn modelId="{D697D7F3-9A00-425B-9241-3421D1850E74}" type="presOf" srcId="{1DEA06F9-3B2B-488B-B8CB-9CB7BFDA6617}" destId="{3107CCA7-30D7-4B4F-B304-51166E974E6A}" srcOrd="1" destOrd="0" presId="urn:microsoft.com/office/officeart/2005/8/layout/target3"/>
    <dgm:cxn modelId="{1A9B469C-DB5B-4EF9-8A1A-50CD37469C05}" srcId="{57E58162-B597-42B2-A12B-AB2A0EC68668}" destId="{1DEA06F9-3B2B-488B-B8CB-9CB7BFDA6617}" srcOrd="0" destOrd="0" parTransId="{2D5AD7BB-C4CE-4A85-961A-1DA38B74FE3B}" sibTransId="{E276D19B-D240-4A20-81CF-FD5934366017}"/>
    <dgm:cxn modelId="{6206828F-B70F-44EE-950D-A69595F4F992}" type="presParOf" srcId="{AF2BA2CA-23F0-42D7-9A98-0ED99D1A12A7}" destId="{F1F2850A-CC5E-40F4-8CBA-CD79908A0201}" srcOrd="0" destOrd="0" presId="urn:microsoft.com/office/officeart/2005/8/layout/target3"/>
    <dgm:cxn modelId="{D168A575-E150-4C59-8E53-F4B7EAA25316}" type="presParOf" srcId="{AF2BA2CA-23F0-42D7-9A98-0ED99D1A12A7}" destId="{33459A7C-7FEC-461B-9B75-0765E681AEC8}" srcOrd="1" destOrd="0" presId="urn:microsoft.com/office/officeart/2005/8/layout/target3"/>
    <dgm:cxn modelId="{561E75EB-0821-4A62-B82B-4CE8273CC614}" type="presParOf" srcId="{AF2BA2CA-23F0-42D7-9A98-0ED99D1A12A7}" destId="{3702EFBE-F80E-4C85-8B86-E756DF36CB69}" srcOrd="2" destOrd="0" presId="urn:microsoft.com/office/officeart/2005/8/layout/target3"/>
    <dgm:cxn modelId="{78F7A7C7-BA8D-4C97-954B-D85D1F26B75F}" type="presParOf" srcId="{AF2BA2CA-23F0-42D7-9A98-0ED99D1A12A7}" destId="{68B78489-1CD1-4164-A1A7-3C464CF3F7B6}" srcOrd="3" destOrd="0" presId="urn:microsoft.com/office/officeart/2005/8/layout/target3"/>
    <dgm:cxn modelId="{DC9E8A3F-D4CC-46DB-80C1-C682C1365BDE}" type="presParOf" srcId="{AF2BA2CA-23F0-42D7-9A98-0ED99D1A12A7}" destId="{50404F87-375D-45C7-AE2F-2A66A0E95793}" srcOrd="4" destOrd="0" presId="urn:microsoft.com/office/officeart/2005/8/layout/target3"/>
    <dgm:cxn modelId="{6B27DEF4-3890-41BA-9153-BDDB090F5C14}" type="presParOf" srcId="{AF2BA2CA-23F0-42D7-9A98-0ED99D1A12A7}" destId="{11142726-1521-4B2C-9981-349B7883A27C}" srcOrd="5" destOrd="0" presId="urn:microsoft.com/office/officeart/2005/8/layout/target3"/>
    <dgm:cxn modelId="{9A9DB705-E355-40DA-8676-215E2294EE34}" type="presParOf" srcId="{AF2BA2CA-23F0-42D7-9A98-0ED99D1A12A7}" destId="{C04B57EB-938C-4EAE-A250-5A1D1EB1C388}" srcOrd="6" destOrd="0" presId="urn:microsoft.com/office/officeart/2005/8/layout/target3"/>
    <dgm:cxn modelId="{47D80E19-57E9-4E00-93EE-543116EC49B9}" type="presParOf" srcId="{AF2BA2CA-23F0-42D7-9A98-0ED99D1A12A7}" destId="{38FE72E8-1441-4006-BC3C-61A7C0FF948D}" srcOrd="7" destOrd="0" presId="urn:microsoft.com/office/officeart/2005/8/layout/target3"/>
    <dgm:cxn modelId="{BA599C06-BC5D-42A7-B339-27ED3D5F34E3}" type="presParOf" srcId="{AF2BA2CA-23F0-42D7-9A98-0ED99D1A12A7}" destId="{A910E12C-44AB-45FD-AB21-0A30CB37E06B}" srcOrd="8" destOrd="0" presId="urn:microsoft.com/office/officeart/2005/8/layout/target3"/>
    <dgm:cxn modelId="{953F363F-6F52-4568-AB18-3AE9B2B6A413}" type="presParOf" srcId="{AF2BA2CA-23F0-42D7-9A98-0ED99D1A12A7}" destId="{3107CCA7-30D7-4B4F-B304-51166E974E6A}" srcOrd="9" destOrd="0" presId="urn:microsoft.com/office/officeart/2005/8/layout/target3"/>
    <dgm:cxn modelId="{E34A82ED-DE64-4976-B65B-93D818325F31}" type="presParOf" srcId="{AF2BA2CA-23F0-42D7-9A98-0ED99D1A12A7}" destId="{C289CD28-7A99-477D-8156-DB0F704F57DE}" srcOrd="10" destOrd="0" presId="urn:microsoft.com/office/officeart/2005/8/layout/target3"/>
    <dgm:cxn modelId="{55ABF825-D2D9-4EA2-AB46-6D97FF67FBB0}" type="presParOf" srcId="{AF2BA2CA-23F0-42D7-9A98-0ED99D1A12A7}" destId="{ACD84D35-6B1A-41D4-AA82-E70081763DA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AF8064A-D034-4409-89BC-B137C95DA73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AAEFC69-80EF-4BB8-B2C5-922450FCCE9B}">
      <dgm:prSet/>
      <dgm:spPr>
        <a:solidFill>
          <a:srgbClr val="0070C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 rtl="0"/>
          <a:r>
            <a:rPr lang="es-ES" b="1" baseline="0" dirty="0" smtClean="0"/>
            <a:t>Legislación adecuada e imperativa</a:t>
          </a:r>
          <a:endParaRPr lang="es-PE" dirty="0"/>
        </a:p>
      </dgm:t>
    </dgm:pt>
    <dgm:pt modelId="{56DA6D87-6599-40F1-9732-DD03BFDB3B01}" type="parTrans" cxnId="{ED3C7A61-1B2A-43A7-8214-AA05F485DBC6}">
      <dgm:prSet/>
      <dgm:spPr/>
      <dgm:t>
        <a:bodyPr/>
        <a:lstStyle/>
        <a:p>
          <a:endParaRPr lang="es-PE"/>
        </a:p>
      </dgm:t>
    </dgm:pt>
    <dgm:pt modelId="{63A4CA78-4C9D-4101-90E0-4CCF7FA29A5D}" type="sibTrans" cxnId="{ED3C7A61-1B2A-43A7-8214-AA05F485DBC6}">
      <dgm:prSet/>
      <dgm:spPr/>
      <dgm:t>
        <a:bodyPr/>
        <a:lstStyle/>
        <a:p>
          <a:endParaRPr lang="es-PE"/>
        </a:p>
      </dgm:t>
    </dgm:pt>
    <dgm:pt modelId="{DE1509EA-D3AC-4E4A-B8DD-F3DD0D16563B}" type="pres">
      <dgm:prSet presAssocID="{7AF8064A-D034-4409-89BC-B137C95DA7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28EC42C-AA17-4A9F-95E6-E2F0C9EA700E}" type="pres">
      <dgm:prSet presAssocID="{3AAEFC69-80EF-4BB8-B2C5-922450FCCE9B}" presName="parentText" presStyleLbl="node1" presStyleIdx="0" presStyleCnt="1" custLinFactNeighborY="-3567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DC4D4E2-6DC7-4070-8DAE-6EB0D357A19A}" type="presOf" srcId="{7AF8064A-D034-4409-89BC-B137C95DA737}" destId="{DE1509EA-D3AC-4E4A-B8DD-F3DD0D16563B}" srcOrd="0" destOrd="0" presId="urn:microsoft.com/office/officeart/2005/8/layout/vList2"/>
    <dgm:cxn modelId="{ED3C7A61-1B2A-43A7-8214-AA05F485DBC6}" srcId="{7AF8064A-D034-4409-89BC-B137C95DA737}" destId="{3AAEFC69-80EF-4BB8-B2C5-922450FCCE9B}" srcOrd="0" destOrd="0" parTransId="{56DA6D87-6599-40F1-9732-DD03BFDB3B01}" sibTransId="{63A4CA78-4C9D-4101-90E0-4CCF7FA29A5D}"/>
    <dgm:cxn modelId="{13CDB762-A4F0-4F98-AA0E-6F3300C40B02}" type="presOf" srcId="{3AAEFC69-80EF-4BB8-B2C5-922450FCCE9B}" destId="{228EC42C-AA17-4A9F-95E6-E2F0C9EA700E}" srcOrd="0" destOrd="0" presId="urn:microsoft.com/office/officeart/2005/8/layout/vList2"/>
    <dgm:cxn modelId="{A68ABC7B-B0D7-4904-B3B9-6AF4C5BD6805}" type="presParOf" srcId="{DE1509EA-D3AC-4E4A-B8DD-F3DD0D16563B}" destId="{228EC42C-AA17-4A9F-95E6-E2F0C9EA70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7C0AAD1-5DCD-4226-A619-477910B39BE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5918D6B-D1F5-4C36-BC1D-AEAD61BD24B6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s-ES" sz="2400" b="1" dirty="0" smtClean="0"/>
            <a:t>Exigir condiciones elementales para garantizar la protección de los documentos en soporte de papel.</a:t>
          </a:r>
          <a:endParaRPr lang="es-PE" sz="2400" dirty="0"/>
        </a:p>
      </dgm:t>
    </dgm:pt>
    <dgm:pt modelId="{386DBFDC-28EE-4E78-B8F3-C83C561BAA45}" type="parTrans" cxnId="{18CCED43-83D7-416B-AAC4-B652C882D96B}">
      <dgm:prSet/>
      <dgm:spPr/>
      <dgm:t>
        <a:bodyPr/>
        <a:lstStyle/>
        <a:p>
          <a:endParaRPr lang="es-PE"/>
        </a:p>
      </dgm:t>
    </dgm:pt>
    <dgm:pt modelId="{501ED3FF-DD80-4757-92F6-82A9C19B330A}" type="sibTrans" cxnId="{18CCED43-83D7-416B-AAC4-B652C882D96B}">
      <dgm:prSet/>
      <dgm:spPr/>
      <dgm:t>
        <a:bodyPr/>
        <a:lstStyle/>
        <a:p>
          <a:endParaRPr lang="es-PE"/>
        </a:p>
      </dgm:t>
    </dgm:pt>
    <dgm:pt modelId="{4D5F9ED8-62E1-4060-A6E2-33921F57E712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s-ES" sz="2800" b="1" dirty="0" smtClean="0"/>
            <a:t>Legislación especializada sobre documentos electrónicos suficiente</a:t>
          </a:r>
          <a:endParaRPr lang="es-PE" sz="2800" dirty="0"/>
        </a:p>
      </dgm:t>
    </dgm:pt>
    <dgm:pt modelId="{2A90157A-45CD-419A-9655-EA004F47DF44}" type="parTrans" cxnId="{9218EC0B-9509-4FC4-84B6-D1A836C99EBB}">
      <dgm:prSet/>
      <dgm:spPr/>
      <dgm:t>
        <a:bodyPr/>
        <a:lstStyle/>
        <a:p>
          <a:endParaRPr lang="es-PE"/>
        </a:p>
      </dgm:t>
    </dgm:pt>
    <dgm:pt modelId="{CEFF76AF-3C7C-4751-A0CA-E99E81BB9C59}" type="sibTrans" cxnId="{9218EC0B-9509-4FC4-84B6-D1A836C99EBB}">
      <dgm:prSet/>
      <dgm:spPr/>
      <dgm:t>
        <a:bodyPr/>
        <a:lstStyle/>
        <a:p>
          <a:endParaRPr lang="es-PE"/>
        </a:p>
      </dgm:t>
    </dgm:pt>
    <dgm:pt modelId="{5BEE623B-A6BF-4E03-B647-92F8A9DF3C83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s-ES" sz="2400" b="1" dirty="0" smtClean="0"/>
            <a:t>SGD debe cumplir con requisitos legales y dispositivos legales administrativos de la institución donde se implementará.</a:t>
          </a:r>
          <a:endParaRPr lang="es-PE" sz="2400" dirty="0"/>
        </a:p>
      </dgm:t>
    </dgm:pt>
    <dgm:pt modelId="{BFC6D049-34A4-45FD-B34E-68DC8DD369C8}" type="parTrans" cxnId="{170D43FC-93C4-4D68-8AAF-D16EB489482B}">
      <dgm:prSet/>
      <dgm:spPr/>
      <dgm:t>
        <a:bodyPr/>
        <a:lstStyle/>
        <a:p>
          <a:endParaRPr lang="es-PE"/>
        </a:p>
      </dgm:t>
    </dgm:pt>
    <dgm:pt modelId="{1B645922-888A-4B98-8938-A8A78FAE5E34}" type="sibTrans" cxnId="{170D43FC-93C4-4D68-8AAF-D16EB489482B}">
      <dgm:prSet/>
      <dgm:spPr/>
      <dgm:t>
        <a:bodyPr/>
        <a:lstStyle/>
        <a:p>
          <a:endParaRPr lang="es-PE"/>
        </a:p>
      </dgm:t>
    </dgm:pt>
    <dgm:pt modelId="{DE6D95C2-84B3-442C-89FA-705ADC558C04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s-ES" sz="4000" b="1" dirty="0" smtClean="0"/>
            <a:t>SGD será parte de la política institucional</a:t>
          </a:r>
          <a:r>
            <a:rPr lang="es-ES" sz="4600" b="1" dirty="0" smtClean="0"/>
            <a:t> </a:t>
          </a:r>
          <a:endParaRPr lang="es-PE" sz="4600" dirty="0"/>
        </a:p>
      </dgm:t>
    </dgm:pt>
    <dgm:pt modelId="{51EE6289-74DB-4ADA-85DD-4FC6B6D47EAF}" type="parTrans" cxnId="{90B41140-799C-4CB2-B797-FFC20D063C21}">
      <dgm:prSet/>
      <dgm:spPr/>
      <dgm:t>
        <a:bodyPr/>
        <a:lstStyle/>
        <a:p>
          <a:endParaRPr lang="es-PE"/>
        </a:p>
      </dgm:t>
    </dgm:pt>
    <dgm:pt modelId="{703370C9-BD63-4403-A355-584D407FA4DD}" type="sibTrans" cxnId="{90B41140-799C-4CB2-B797-FFC20D063C21}">
      <dgm:prSet/>
      <dgm:spPr/>
      <dgm:t>
        <a:bodyPr/>
        <a:lstStyle/>
        <a:p>
          <a:endParaRPr lang="es-PE"/>
        </a:p>
      </dgm:t>
    </dgm:pt>
    <dgm:pt modelId="{19D6E69F-CEAE-4DD5-A4C6-E17474056247}" type="pres">
      <dgm:prSet presAssocID="{97C0AAD1-5DCD-4226-A619-477910B39B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E022C34-E206-4115-9533-637777CA442E}" type="pres">
      <dgm:prSet presAssocID="{D5918D6B-D1F5-4C36-BC1D-AEAD61BD24B6}" presName="comp" presStyleCnt="0"/>
      <dgm:spPr/>
    </dgm:pt>
    <dgm:pt modelId="{4D60208B-AB98-474D-BA80-73CB7D34625D}" type="pres">
      <dgm:prSet presAssocID="{D5918D6B-D1F5-4C36-BC1D-AEAD61BD24B6}" presName="rect2" presStyleLbl="node1" presStyleIdx="0" presStyleCnt="4" custScaleX="483658" custLinFactNeighborX="23356" custLinFactNeighborY="516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73E6D88-AA8C-422E-BF0A-C40510899BE5}" type="pres">
      <dgm:prSet presAssocID="{D5918D6B-D1F5-4C36-BC1D-AEAD61BD24B6}" presName="rect1" presStyleLbl="lnNode1" presStyleIdx="0" presStyleCnt="4" custScaleX="136348" custLinFactX="-179027" custLinFactNeighborX="-200000" custLinFactNeighborY="34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07D665-EBF6-4AE5-AA96-938E0D9E5FF5}" type="pres">
      <dgm:prSet presAssocID="{501ED3FF-DD80-4757-92F6-82A9C19B330A}" presName="sibTrans" presStyleCnt="0"/>
      <dgm:spPr/>
    </dgm:pt>
    <dgm:pt modelId="{14DC3D00-9723-4AC5-A2A2-216048E22756}" type="pres">
      <dgm:prSet presAssocID="{4D5F9ED8-62E1-4060-A6E2-33921F57E712}" presName="comp" presStyleCnt="0"/>
      <dgm:spPr/>
    </dgm:pt>
    <dgm:pt modelId="{4210D58E-335D-428A-BDBE-F4D960E0D4D7}" type="pres">
      <dgm:prSet presAssocID="{4D5F9ED8-62E1-4060-A6E2-33921F57E712}" presName="rect2" presStyleLbl="node1" presStyleIdx="1" presStyleCnt="4" custScaleX="52827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868186-5DC9-4705-8747-D8846342E92A}" type="pres">
      <dgm:prSet presAssocID="{4D5F9ED8-62E1-4060-A6E2-33921F57E712}" presName="rect1" presStyleLbl="lnNode1" presStyleIdx="1" presStyleCnt="4" custScaleX="123882" custLinFactX="185370" custLinFactNeighborX="200000" custLinFactNeighborY="-25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03DC350-CB67-4D14-B848-3F4110757E6B}" type="pres">
      <dgm:prSet presAssocID="{CEFF76AF-3C7C-4751-A0CA-E99E81BB9C59}" presName="sibTrans" presStyleCnt="0"/>
      <dgm:spPr/>
    </dgm:pt>
    <dgm:pt modelId="{DB4BFC51-893D-4869-9DF8-8EED29CCFBB9}" type="pres">
      <dgm:prSet presAssocID="{5BEE623B-A6BF-4E03-B647-92F8A9DF3C83}" presName="comp" presStyleCnt="0"/>
      <dgm:spPr/>
    </dgm:pt>
    <dgm:pt modelId="{5954EBC4-DF6E-45D5-ACBF-F7FFD14C9013}" type="pres">
      <dgm:prSet presAssocID="{5BEE623B-A6BF-4E03-B647-92F8A9DF3C83}" presName="rect2" presStyleLbl="node1" presStyleIdx="2" presStyleCnt="4" custScaleX="458550" custLinFactNeighborX="-35033" custLinFactNeighborY="-129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142B73-1B02-4077-BAAD-4C9F2D485C26}" type="pres">
      <dgm:prSet presAssocID="{5BEE623B-A6BF-4E03-B647-92F8A9DF3C83}" presName="rect1" presStyleLbl="lnNode1" presStyleIdx="2" presStyleCnt="4" custScaleX="144746" custLinFactX="300000" custLinFactNeighborX="376542" custLinFactNeighborY="-12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F3F854A-0F0F-48F3-9013-F5BBAB2BAA65}" type="pres">
      <dgm:prSet presAssocID="{1B645922-888A-4B98-8938-A8A78FAE5E34}" presName="sibTrans" presStyleCnt="0"/>
      <dgm:spPr/>
    </dgm:pt>
    <dgm:pt modelId="{7982CAFC-B535-4C89-9F98-CEA75F352F66}" type="pres">
      <dgm:prSet presAssocID="{DE6D95C2-84B3-442C-89FA-705ADC558C04}" presName="comp" presStyleCnt="0"/>
      <dgm:spPr/>
    </dgm:pt>
    <dgm:pt modelId="{4FCABE6C-E437-425C-94FD-34A04F01A7B3}" type="pres">
      <dgm:prSet presAssocID="{DE6D95C2-84B3-442C-89FA-705ADC558C04}" presName="rect2" presStyleLbl="node1" presStyleIdx="3" presStyleCnt="4" custScaleX="52827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FD1B3E-A77A-4E3D-B236-96334C60510A}" type="pres">
      <dgm:prSet presAssocID="{DE6D95C2-84B3-442C-89FA-705ADC558C04}" presName="rect1" presStyleLbl="lnNode1" presStyleIdx="3" presStyleCnt="4" custScaleX="104262" custLinFactX="184688" custLinFactNeighborX="200000" custLinFactNeighborY="-129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5041F4E-9138-4DF0-B308-EE7C7FB2F399}" type="presOf" srcId="{4D5F9ED8-62E1-4060-A6E2-33921F57E712}" destId="{4210D58E-335D-428A-BDBE-F4D960E0D4D7}" srcOrd="0" destOrd="0" presId="urn:microsoft.com/office/officeart/2008/layout/AlternatingPictureBlocks"/>
    <dgm:cxn modelId="{18CCED43-83D7-416B-AAC4-B652C882D96B}" srcId="{97C0AAD1-5DCD-4226-A619-477910B39BE6}" destId="{D5918D6B-D1F5-4C36-BC1D-AEAD61BD24B6}" srcOrd="0" destOrd="0" parTransId="{386DBFDC-28EE-4E78-B8F3-C83C561BAA45}" sibTransId="{501ED3FF-DD80-4757-92F6-82A9C19B330A}"/>
    <dgm:cxn modelId="{6E5A6BE5-0973-4320-863F-4238CFB020FD}" type="presOf" srcId="{DE6D95C2-84B3-442C-89FA-705ADC558C04}" destId="{4FCABE6C-E437-425C-94FD-34A04F01A7B3}" srcOrd="0" destOrd="0" presId="urn:microsoft.com/office/officeart/2008/layout/AlternatingPictureBlocks"/>
    <dgm:cxn modelId="{9218EC0B-9509-4FC4-84B6-D1A836C99EBB}" srcId="{97C0AAD1-5DCD-4226-A619-477910B39BE6}" destId="{4D5F9ED8-62E1-4060-A6E2-33921F57E712}" srcOrd="1" destOrd="0" parTransId="{2A90157A-45CD-419A-9655-EA004F47DF44}" sibTransId="{CEFF76AF-3C7C-4751-A0CA-E99E81BB9C59}"/>
    <dgm:cxn modelId="{412729F8-300E-41BE-A4F1-3557704CAA66}" type="presOf" srcId="{97C0AAD1-5DCD-4226-A619-477910B39BE6}" destId="{19D6E69F-CEAE-4DD5-A4C6-E17474056247}" srcOrd="0" destOrd="0" presId="urn:microsoft.com/office/officeart/2008/layout/AlternatingPictureBlocks"/>
    <dgm:cxn modelId="{868B1AC8-59EF-4575-BBA1-243F966EBEF4}" type="presOf" srcId="{5BEE623B-A6BF-4E03-B647-92F8A9DF3C83}" destId="{5954EBC4-DF6E-45D5-ACBF-F7FFD14C9013}" srcOrd="0" destOrd="0" presId="urn:microsoft.com/office/officeart/2008/layout/AlternatingPictureBlocks"/>
    <dgm:cxn modelId="{90B41140-799C-4CB2-B797-FFC20D063C21}" srcId="{97C0AAD1-5DCD-4226-A619-477910B39BE6}" destId="{DE6D95C2-84B3-442C-89FA-705ADC558C04}" srcOrd="3" destOrd="0" parTransId="{51EE6289-74DB-4ADA-85DD-4FC6B6D47EAF}" sibTransId="{703370C9-BD63-4403-A355-584D407FA4DD}"/>
    <dgm:cxn modelId="{170D43FC-93C4-4D68-8AAF-D16EB489482B}" srcId="{97C0AAD1-5DCD-4226-A619-477910B39BE6}" destId="{5BEE623B-A6BF-4E03-B647-92F8A9DF3C83}" srcOrd="2" destOrd="0" parTransId="{BFC6D049-34A4-45FD-B34E-68DC8DD369C8}" sibTransId="{1B645922-888A-4B98-8938-A8A78FAE5E34}"/>
    <dgm:cxn modelId="{8B43E810-B451-41A6-B7F0-C23F29B76B87}" type="presOf" srcId="{D5918D6B-D1F5-4C36-BC1D-AEAD61BD24B6}" destId="{4D60208B-AB98-474D-BA80-73CB7D34625D}" srcOrd="0" destOrd="0" presId="urn:microsoft.com/office/officeart/2008/layout/AlternatingPictureBlocks"/>
    <dgm:cxn modelId="{412F0EF1-05A3-41A6-87F3-31D5074F53AC}" type="presParOf" srcId="{19D6E69F-CEAE-4DD5-A4C6-E17474056247}" destId="{3E022C34-E206-4115-9533-637777CA442E}" srcOrd="0" destOrd="0" presId="urn:microsoft.com/office/officeart/2008/layout/AlternatingPictureBlocks"/>
    <dgm:cxn modelId="{5411C3DD-45B6-4F7F-9CF8-9D02DC4BE2BA}" type="presParOf" srcId="{3E022C34-E206-4115-9533-637777CA442E}" destId="{4D60208B-AB98-474D-BA80-73CB7D34625D}" srcOrd="0" destOrd="0" presId="urn:microsoft.com/office/officeart/2008/layout/AlternatingPictureBlocks"/>
    <dgm:cxn modelId="{D0C499D4-0378-4AFB-983C-75C605B600F9}" type="presParOf" srcId="{3E022C34-E206-4115-9533-637777CA442E}" destId="{B73E6D88-AA8C-422E-BF0A-C40510899BE5}" srcOrd="1" destOrd="0" presId="urn:microsoft.com/office/officeart/2008/layout/AlternatingPictureBlocks"/>
    <dgm:cxn modelId="{9E203015-12EC-461C-949D-0EF16CF1079A}" type="presParOf" srcId="{19D6E69F-CEAE-4DD5-A4C6-E17474056247}" destId="{CA07D665-EBF6-4AE5-AA96-938E0D9E5FF5}" srcOrd="1" destOrd="0" presId="urn:microsoft.com/office/officeart/2008/layout/AlternatingPictureBlocks"/>
    <dgm:cxn modelId="{177B995B-94AB-433C-A211-2DDC904AE793}" type="presParOf" srcId="{19D6E69F-CEAE-4DD5-A4C6-E17474056247}" destId="{14DC3D00-9723-4AC5-A2A2-216048E22756}" srcOrd="2" destOrd="0" presId="urn:microsoft.com/office/officeart/2008/layout/AlternatingPictureBlocks"/>
    <dgm:cxn modelId="{1B4177DC-C4CA-40A3-92D1-7BA03DCF3A8D}" type="presParOf" srcId="{14DC3D00-9723-4AC5-A2A2-216048E22756}" destId="{4210D58E-335D-428A-BDBE-F4D960E0D4D7}" srcOrd="0" destOrd="0" presId="urn:microsoft.com/office/officeart/2008/layout/AlternatingPictureBlocks"/>
    <dgm:cxn modelId="{26210E34-51BD-4AE0-8E5E-709133755817}" type="presParOf" srcId="{14DC3D00-9723-4AC5-A2A2-216048E22756}" destId="{DD868186-5DC9-4705-8747-D8846342E92A}" srcOrd="1" destOrd="0" presId="urn:microsoft.com/office/officeart/2008/layout/AlternatingPictureBlocks"/>
    <dgm:cxn modelId="{05DBFC24-9576-4E9D-9F4E-BE6FBE1CF5BE}" type="presParOf" srcId="{19D6E69F-CEAE-4DD5-A4C6-E17474056247}" destId="{A03DC350-CB67-4D14-B848-3F4110757E6B}" srcOrd="3" destOrd="0" presId="urn:microsoft.com/office/officeart/2008/layout/AlternatingPictureBlocks"/>
    <dgm:cxn modelId="{D84F6F8F-F725-4C52-899F-A86519A86349}" type="presParOf" srcId="{19D6E69F-CEAE-4DD5-A4C6-E17474056247}" destId="{DB4BFC51-893D-4869-9DF8-8EED29CCFBB9}" srcOrd="4" destOrd="0" presId="urn:microsoft.com/office/officeart/2008/layout/AlternatingPictureBlocks"/>
    <dgm:cxn modelId="{C2222F15-4E46-42F8-93F8-B8E9E3219F99}" type="presParOf" srcId="{DB4BFC51-893D-4869-9DF8-8EED29CCFBB9}" destId="{5954EBC4-DF6E-45D5-ACBF-F7FFD14C9013}" srcOrd="0" destOrd="0" presId="urn:microsoft.com/office/officeart/2008/layout/AlternatingPictureBlocks"/>
    <dgm:cxn modelId="{D36D05BF-888E-4D22-A22F-6BAD69A5D6AE}" type="presParOf" srcId="{DB4BFC51-893D-4869-9DF8-8EED29CCFBB9}" destId="{B6142B73-1B02-4077-BAAD-4C9F2D485C26}" srcOrd="1" destOrd="0" presId="urn:microsoft.com/office/officeart/2008/layout/AlternatingPictureBlocks"/>
    <dgm:cxn modelId="{C8B56686-E9B2-4723-B48F-0D46E01350ED}" type="presParOf" srcId="{19D6E69F-CEAE-4DD5-A4C6-E17474056247}" destId="{3F3F854A-0F0F-48F3-9013-F5BBAB2BAA65}" srcOrd="5" destOrd="0" presId="urn:microsoft.com/office/officeart/2008/layout/AlternatingPictureBlocks"/>
    <dgm:cxn modelId="{713D8510-42A7-4F78-ACAC-54CE8C3B13C1}" type="presParOf" srcId="{19D6E69F-CEAE-4DD5-A4C6-E17474056247}" destId="{7982CAFC-B535-4C89-9F98-CEA75F352F66}" srcOrd="6" destOrd="0" presId="urn:microsoft.com/office/officeart/2008/layout/AlternatingPictureBlocks"/>
    <dgm:cxn modelId="{B5D34EFD-9FA8-4F79-ACF6-C06E5F5BFF7A}" type="presParOf" srcId="{7982CAFC-B535-4C89-9F98-CEA75F352F66}" destId="{4FCABE6C-E437-425C-94FD-34A04F01A7B3}" srcOrd="0" destOrd="0" presId="urn:microsoft.com/office/officeart/2008/layout/AlternatingPictureBlocks"/>
    <dgm:cxn modelId="{4AF54B3C-F821-4BE4-9C51-F8692064C62D}" type="presParOf" srcId="{7982CAFC-B535-4C89-9F98-CEA75F352F66}" destId="{D4FD1B3E-A77A-4E3D-B236-96334C60510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C998DBE-EA23-4EE4-A80E-444F5400E86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PE"/>
        </a:p>
      </dgm:t>
    </dgm:pt>
    <dgm:pt modelId="{8FA7B453-1A96-4DA4-86B8-6412E118D635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s-PE" b="1" baseline="0" dirty="0" smtClean="0"/>
            <a:t>Legislación complementaria o conexa</a:t>
          </a:r>
          <a:endParaRPr lang="es-PE" dirty="0"/>
        </a:p>
      </dgm:t>
    </dgm:pt>
    <dgm:pt modelId="{AE370190-A1B0-4D98-B781-99EB198C6576}" type="parTrans" cxnId="{1057EA28-A80B-4571-A3D6-6F48CA2785B9}">
      <dgm:prSet/>
      <dgm:spPr/>
      <dgm:t>
        <a:bodyPr/>
        <a:lstStyle/>
        <a:p>
          <a:pPr algn="ctr"/>
          <a:endParaRPr lang="es-PE"/>
        </a:p>
      </dgm:t>
    </dgm:pt>
    <dgm:pt modelId="{7D1262B7-1EB8-4A84-A23B-90B793205747}" type="sibTrans" cxnId="{1057EA28-A80B-4571-A3D6-6F48CA2785B9}">
      <dgm:prSet/>
      <dgm:spPr/>
      <dgm:t>
        <a:bodyPr/>
        <a:lstStyle/>
        <a:p>
          <a:pPr algn="ctr"/>
          <a:endParaRPr lang="es-PE"/>
        </a:p>
      </dgm:t>
    </dgm:pt>
    <dgm:pt modelId="{D6DCD2CC-C8C8-4DA9-9CD9-A7955EF1E250}" type="pres">
      <dgm:prSet presAssocID="{0C998DBE-EA23-4EE4-A80E-444F5400E8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1D7CE89-9BBB-48DB-920B-3E2A354175F1}" type="pres">
      <dgm:prSet presAssocID="{8FA7B453-1A96-4DA4-86B8-6412E118D6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402EE31-318E-478B-9734-C23BD9F511F0}" type="presOf" srcId="{0C998DBE-EA23-4EE4-A80E-444F5400E862}" destId="{D6DCD2CC-C8C8-4DA9-9CD9-A7955EF1E250}" srcOrd="0" destOrd="0" presId="urn:microsoft.com/office/officeart/2005/8/layout/vList2"/>
    <dgm:cxn modelId="{1057EA28-A80B-4571-A3D6-6F48CA2785B9}" srcId="{0C998DBE-EA23-4EE4-A80E-444F5400E862}" destId="{8FA7B453-1A96-4DA4-86B8-6412E118D635}" srcOrd="0" destOrd="0" parTransId="{AE370190-A1B0-4D98-B781-99EB198C6576}" sibTransId="{7D1262B7-1EB8-4A84-A23B-90B793205747}"/>
    <dgm:cxn modelId="{7E2EC0AD-B304-4C26-B1E7-3CCD9E7F1DDB}" type="presOf" srcId="{8FA7B453-1A96-4DA4-86B8-6412E118D635}" destId="{C1D7CE89-9BBB-48DB-920B-3E2A354175F1}" srcOrd="0" destOrd="0" presId="urn:microsoft.com/office/officeart/2005/8/layout/vList2"/>
    <dgm:cxn modelId="{28884FB2-E464-4EE2-929D-0C2BFE1C1F60}" type="presParOf" srcId="{D6DCD2CC-C8C8-4DA9-9CD9-A7955EF1E250}" destId="{C1D7CE89-9BBB-48DB-920B-3E2A354175F1}" srcOrd="0" destOrd="0" presId="urn:microsoft.com/office/officeart/2005/8/layout/vList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605314E-12DA-4778-8A56-159B85D4A82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7375AE2-815A-4B06-A0D4-AA040CBB65C4}">
      <dgm:prSet custT="1"/>
      <dgm:spPr/>
      <dgm:t>
        <a:bodyPr/>
        <a:lstStyle/>
        <a:p>
          <a:pPr rtl="0"/>
          <a:r>
            <a:rPr lang="es-PE" sz="2400" b="1" dirty="0" smtClean="0"/>
            <a:t>Acceso a la Información, constitucional: Brasil art. 14, México artículo 6; Panamá artículo 41 A; Perú artículo 2, inciso  5, 6</a:t>
          </a:r>
          <a:r>
            <a:rPr lang="es-PE" sz="2000" b="1" dirty="0" smtClean="0"/>
            <a:t>; </a:t>
          </a:r>
          <a:endParaRPr lang="es-PE" sz="2000" b="1" dirty="0"/>
        </a:p>
      </dgm:t>
    </dgm:pt>
    <dgm:pt modelId="{A37B0C4F-5609-4872-96FA-F3E79505D68B}" type="parTrans" cxnId="{848CF3ED-A059-41A0-A0C4-E5CB9985D482}">
      <dgm:prSet/>
      <dgm:spPr/>
      <dgm:t>
        <a:bodyPr/>
        <a:lstStyle/>
        <a:p>
          <a:endParaRPr lang="es-PE"/>
        </a:p>
      </dgm:t>
    </dgm:pt>
    <dgm:pt modelId="{8F208EF4-BD0F-4F06-A1C6-D2E139BFAAB2}" type="sibTrans" cxnId="{848CF3ED-A059-41A0-A0C4-E5CB9985D482}">
      <dgm:prSet/>
      <dgm:spPr/>
      <dgm:t>
        <a:bodyPr/>
        <a:lstStyle/>
        <a:p>
          <a:endParaRPr lang="es-PE"/>
        </a:p>
      </dgm:t>
    </dgm:pt>
    <dgm:pt modelId="{7CC84C9E-1F49-4A39-A525-E4084EBFC9FB}">
      <dgm:prSet custT="1"/>
      <dgm:spPr/>
      <dgm:t>
        <a:bodyPr/>
        <a:lstStyle/>
        <a:p>
          <a:pPr rtl="0"/>
          <a:r>
            <a:rPr lang="es-PE" sz="2400" b="1" dirty="0" smtClean="0"/>
            <a:t>Ley de Transparencia: Mayoría de países de la región</a:t>
          </a:r>
          <a:endParaRPr lang="es-PE" sz="2400" dirty="0"/>
        </a:p>
      </dgm:t>
    </dgm:pt>
    <dgm:pt modelId="{114FA0ED-22FB-4B0F-92FD-C75A205739AD}" type="parTrans" cxnId="{19020CE0-1A1C-469E-9268-2E70D4D4A472}">
      <dgm:prSet/>
      <dgm:spPr/>
      <dgm:t>
        <a:bodyPr/>
        <a:lstStyle/>
        <a:p>
          <a:endParaRPr lang="es-PE"/>
        </a:p>
      </dgm:t>
    </dgm:pt>
    <dgm:pt modelId="{804221A8-CA08-43A8-9D62-77EE7BA616A2}" type="sibTrans" cxnId="{19020CE0-1A1C-469E-9268-2E70D4D4A472}">
      <dgm:prSet/>
      <dgm:spPr/>
      <dgm:t>
        <a:bodyPr/>
        <a:lstStyle/>
        <a:p>
          <a:endParaRPr lang="es-PE"/>
        </a:p>
      </dgm:t>
    </dgm:pt>
    <dgm:pt modelId="{5DD19892-F5E3-41CF-8E20-5DDA1C0C7FB2}">
      <dgm:prSet custT="1"/>
      <dgm:spPr/>
      <dgm:t>
        <a:bodyPr/>
        <a:lstStyle/>
        <a:p>
          <a:pPr rtl="0"/>
          <a:r>
            <a:rPr lang="es-PE" sz="2400" b="1" dirty="0" smtClean="0"/>
            <a:t>Digitalización: Sustitución de documentos por imágenes digitales: caso Perú</a:t>
          </a:r>
          <a:endParaRPr lang="es-PE" sz="2400" dirty="0"/>
        </a:p>
      </dgm:t>
    </dgm:pt>
    <dgm:pt modelId="{BA2D13EE-5B59-401E-9102-EBF7790DF010}" type="parTrans" cxnId="{47756833-A74A-42EF-BAFF-DA5BD271E448}">
      <dgm:prSet/>
      <dgm:spPr/>
      <dgm:t>
        <a:bodyPr/>
        <a:lstStyle/>
        <a:p>
          <a:endParaRPr lang="es-PE"/>
        </a:p>
      </dgm:t>
    </dgm:pt>
    <dgm:pt modelId="{130A34A1-5C79-470A-9503-BD6E9BE7820A}" type="sibTrans" cxnId="{47756833-A74A-42EF-BAFF-DA5BD271E448}">
      <dgm:prSet/>
      <dgm:spPr/>
      <dgm:t>
        <a:bodyPr/>
        <a:lstStyle/>
        <a:p>
          <a:endParaRPr lang="es-PE"/>
        </a:p>
      </dgm:t>
    </dgm:pt>
    <dgm:pt modelId="{BC1C5151-2697-464B-8161-F01F2FCD9B4D}">
      <dgm:prSet custT="1"/>
      <dgm:spPr/>
      <dgm:t>
        <a:bodyPr/>
        <a:lstStyle/>
        <a:p>
          <a:pPr rtl="0"/>
          <a:r>
            <a:rPr lang="es-PE" sz="2000" b="1" dirty="0" smtClean="0"/>
            <a:t>Documento electrónico y firma electrónica: Argentina, Bolivia, Brasil, Chile, Colombia, Perú, Ecuador, México, Panamá, Uruguay, etc</a:t>
          </a:r>
          <a:r>
            <a:rPr lang="es-PE" sz="1800" b="1" dirty="0" smtClean="0"/>
            <a:t>.</a:t>
          </a:r>
          <a:endParaRPr lang="es-PE" sz="1800" dirty="0"/>
        </a:p>
      </dgm:t>
    </dgm:pt>
    <dgm:pt modelId="{325F9041-573C-4C70-83CC-2E1231D5D22D}" type="parTrans" cxnId="{C9A5F3DA-8BD8-4146-A938-5CB1C8758182}">
      <dgm:prSet/>
      <dgm:spPr/>
      <dgm:t>
        <a:bodyPr/>
        <a:lstStyle/>
        <a:p>
          <a:endParaRPr lang="es-PE"/>
        </a:p>
      </dgm:t>
    </dgm:pt>
    <dgm:pt modelId="{E63E10B3-05AB-4510-AD15-04363EAA4191}" type="sibTrans" cxnId="{C9A5F3DA-8BD8-4146-A938-5CB1C8758182}">
      <dgm:prSet/>
      <dgm:spPr/>
      <dgm:t>
        <a:bodyPr/>
        <a:lstStyle/>
        <a:p>
          <a:endParaRPr lang="es-PE"/>
        </a:p>
      </dgm:t>
    </dgm:pt>
    <dgm:pt modelId="{819701EF-1A0D-457A-BC98-41FF6C336371}">
      <dgm:prSet custT="1"/>
      <dgm:spPr/>
      <dgm:t>
        <a:bodyPr/>
        <a:lstStyle/>
        <a:p>
          <a:pPr rtl="0"/>
          <a:r>
            <a:rPr lang="es-PE" sz="2000" b="1" dirty="0" smtClean="0"/>
            <a:t>Propiedad intelectual: Países de la región (TLC) Chile, Colombia, Costa Rica , Perú, etc.</a:t>
          </a:r>
          <a:endParaRPr lang="es-PE" sz="2000" dirty="0"/>
        </a:p>
      </dgm:t>
    </dgm:pt>
    <dgm:pt modelId="{05857AEF-2C78-4F6C-AAF2-9BEC5B5D3FD6}" type="parTrans" cxnId="{4DFAAB17-0D47-4BC5-9F91-84FD773DF9AB}">
      <dgm:prSet/>
      <dgm:spPr/>
      <dgm:t>
        <a:bodyPr/>
        <a:lstStyle/>
        <a:p>
          <a:endParaRPr lang="es-PE"/>
        </a:p>
      </dgm:t>
    </dgm:pt>
    <dgm:pt modelId="{70A7A279-EE72-418A-AC46-EE2F7E54E248}" type="sibTrans" cxnId="{4DFAAB17-0D47-4BC5-9F91-84FD773DF9AB}">
      <dgm:prSet/>
      <dgm:spPr/>
      <dgm:t>
        <a:bodyPr/>
        <a:lstStyle/>
        <a:p>
          <a:endParaRPr lang="es-PE"/>
        </a:p>
      </dgm:t>
    </dgm:pt>
    <dgm:pt modelId="{A107A6DA-F172-47FB-8D82-EE1D384AFFF9}">
      <dgm:prSet custT="1"/>
      <dgm:spPr/>
      <dgm:t>
        <a:bodyPr/>
        <a:lstStyle/>
        <a:p>
          <a:pPr rtl="0"/>
          <a:r>
            <a:rPr lang="es-PE" sz="2000" b="1" dirty="0" smtClean="0"/>
            <a:t>Factura electrónica: Se puede emitir en 14 países de América Latina: Brasil, Colombia, México, Perú, Uruguay, etc.</a:t>
          </a:r>
          <a:endParaRPr lang="es-PE" sz="2000" dirty="0"/>
        </a:p>
      </dgm:t>
    </dgm:pt>
    <dgm:pt modelId="{6E79A5FE-CB92-4D26-8CE8-2C1F8BAC3D1A}" type="parTrans" cxnId="{DA14B1D8-57DA-457E-BA89-96D2017D97E9}">
      <dgm:prSet/>
      <dgm:spPr/>
      <dgm:t>
        <a:bodyPr/>
        <a:lstStyle/>
        <a:p>
          <a:endParaRPr lang="es-PE"/>
        </a:p>
      </dgm:t>
    </dgm:pt>
    <dgm:pt modelId="{79A5D41E-6FA1-4E27-90E1-9D1120E6C500}" type="sibTrans" cxnId="{DA14B1D8-57DA-457E-BA89-96D2017D97E9}">
      <dgm:prSet/>
      <dgm:spPr/>
      <dgm:t>
        <a:bodyPr/>
        <a:lstStyle/>
        <a:p>
          <a:endParaRPr lang="es-PE"/>
        </a:p>
      </dgm:t>
    </dgm:pt>
    <dgm:pt modelId="{34B052DB-D9DB-4B8D-A50D-2231DE14DBD9}" type="pres">
      <dgm:prSet presAssocID="{3605314E-12DA-4778-8A56-159B85D4A82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PE"/>
        </a:p>
      </dgm:t>
    </dgm:pt>
    <dgm:pt modelId="{49DDD29D-4C5C-4210-BCFD-5099342B86E5}" type="pres">
      <dgm:prSet presAssocID="{3605314E-12DA-4778-8A56-159B85D4A826}" presName="pyramid" presStyleLbl="node1" presStyleIdx="0" presStyleCnt="1" custScaleX="93304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51939B6-B23A-485D-A23C-B6E12B8D7FA5}" type="pres">
      <dgm:prSet presAssocID="{3605314E-12DA-4778-8A56-159B85D4A826}" presName="theList" presStyleCnt="0"/>
      <dgm:spPr/>
    </dgm:pt>
    <dgm:pt modelId="{C2AC653F-BCB4-4524-A599-8D412B545DCE}" type="pres">
      <dgm:prSet presAssocID="{57375AE2-815A-4B06-A0D4-AA040CBB65C4}" presName="aNode" presStyleLbl="fgAcc1" presStyleIdx="0" presStyleCnt="6" custScaleX="3107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CB7BA5E-6649-4BC1-9998-617BDEF85103}" type="pres">
      <dgm:prSet presAssocID="{57375AE2-815A-4B06-A0D4-AA040CBB65C4}" presName="aSpace" presStyleCnt="0"/>
      <dgm:spPr/>
    </dgm:pt>
    <dgm:pt modelId="{E5DACE65-90EF-47D6-B8EF-5BC7D6D63A63}" type="pres">
      <dgm:prSet presAssocID="{7CC84C9E-1F49-4A39-A525-E4084EBFC9FB}" presName="aNode" presStyleLbl="fgAcc1" presStyleIdx="1" presStyleCnt="6" custScaleX="3107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4A82C2A-4F21-40C6-B279-9E08A2C809AF}" type="pres">
      <dgm:prSet presAssocID="{7CC84C9E-1F49-4A39-A525-E4084EBFC9FB}" presName="aSpace" presStyleCnt="0"/>
      <dgm:spPr/>
    </dgm:pt>
    <dgm:pt modelId="{9C1AF293-6DC4-47A2-B525-74E0D0E0CDBC}" type="pres">
      <dgm:prSet presAssocID="{5DD19892-F5E3-41CF-8E20-5DDA1C0C7FB2}" presName="aNode" presStyleLbl="fgAcc1" presStyleIdx="2" presStyleCnt="6" custScaleX="3107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688A0A-CB62-4DB8-8B0E-107656CC2F04}" type="pres">
      <dgm:prSet presAssocID="{5DD19892-F5E3-41CF-8E20-5DDA1C0C7FB2}" presName="aSpace" presStyleCnt="0"/>
      <dgm:spPr/>
    </dgm:pt>
    <dgm:pt modelId="{205401B2-C18A-426D-A500-AC9977A8E8AC}" type="pres">
      <dgm:prSet presAssocID="{BC1C5151-2697-464B-8161-F01F2FCD9B4D}" presName="aNode" presStyleLbl="fgAcc1" presStyleIdx="3" presStyleCnt="6" custScaleX="3107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B694CC-DD91-4EB4-9DAB-99FABE051701}" type="pres">
      <dgm:prSet presAssocID="{BC1C5151-2697-464B-8161-F01F2FCD9B4D}" presName="aSpace" presStyleCnt="0"/>
      <dgm:spPr/>
    </dgm:pt>
    <dgm:pt modelId="{D44C6BDF-B172-44AD-97CC-A6F501A4E33D}" type="pres">
      <dgm:prSet presAssocID="{819701EF-1A0D-457A-BC98-41FF6C336371}" presName="aNode" presStyleLbl="fgAcc1" presStyleIdx="4" presStyleCnt="6" custScaleX="3107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A1FC64E-22D3-4D40-8B0F-5C2068D83D2C}" type="pres">
      <dgm:prSet presAssocID="{819701EF-1A0D-457A-BC98-41FF6C336371}" presName="aSpace" presStyleCnt="0"/>
      <dgm:spPr/>
    </dgm:pt>
    <dgm:pt modelId="{2B7C02B6-CED4-467B-A5AF-40C07DEE7BF2}" type="pres">
      <dgm:prSet presAssocID="{A107A6DA-F172-47FB-8D82-EE1D384AFFF9}" presName="aNode" presStyleLbl="fgAcc1" presStyleIdx="5" presStyleCnt="6" custScaleX="3107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95D12B7-2A9C-4CFE-91A4-B335395743B7}" type="pres">
      <dgm:prSet presAssocID="{A107A6DA-F172-47FB-8D82-EE1D384AFFF9}" presName="aSpace" presStyleCnt="0"/>
      <dgm:spPr/>
    </dgm:pt>
  </dgm:ptLst>
  <dgm:cxnLst>
    <dgm:cxn modelId="{47756833-A74A-42EF-BAFF-DA5BD271E448}" srcId="{3605314E-12DA-4778-8A56-159B85D4A826}" destId="{5DD19892-F5E3-41CF-8E20-5DDA1C0C7FB2}" srcOrd="2" destOrd="0" parTransId="{BA2D13EE-5B59-401E-9102-EBF7790DF010}" sibTransId="{130A34A1-5C79-470A-9503-BD6E9BE7820A}"/>
    <dgm:cxn modelId="{DA14B1D8-57DA-457E-BA89-96D2017D97E9}" srcId="{3605314E-12DA-4778-8A56-159B85D4A826}" destId="{A107A6DA-F172-47FB-8D82-EE1D384AFFF9}" srcOrd="5" destOrd="0" parTransId="{6E79A5FE-CB92-4D26-8CE8-2C1F8BAC3D1A}" sibTransId="{79A5D41E-6FA1-4E27-90E1-9D1120E6C500}"/>
    <dgm:cxn modelId="{AAE6F5A0-A790-4FE7-AA4A-89A898D8DF6B}" type="presOf" srcId="{3605314E-12DA-4778-8A56-159B85D4A826}" destId="{34B052DB-D9DB-4B8D-A50D-2231DE14DBD9}" srcOrd="0" destOrd="0" presId="urn:microsoft.com/office/officeart/2005/8/layout/pyramid2"/>
    <dgm:cxn modelId="{19020CE0-1A1C-469E-9268-2E70D4D4A472}" srcId="{3605314E-12DA-4778-8A56-159B85D4A826}" destId="{7CC84C9E-1F49-4A39-A525-E4084EBFC9FB}" srcOrd="1" destOrd="0" parTransId="{114FA0ED-22FB-4B0F-92FD-C75A205739AD}" sibTransId="{804221A8-CA08-43A8-9D62-77EE7BA616A2}"/>
    <dgm:cxn modelId="{AAA45395-31B0-43E0-BE89-AD474C1F6400}" type="presOf" srcId="{57375AE2-815A-4B06-A0D4-AA040CBB65C4}" destId="{C2AC653F-BCB4-4524-A599-8D412B545DCE}" srcOrd="0" destOrd="0" presId="urn:microsoft.com/office/officeart/2005/8/layout/pyramid2"/>
    <dgm:cxn modelId="{D69A24C1-F4AF-4893-8703-80CDED033A3E}" type="presOf" srcId="{819701EF-1A0D-457A-BC98-41FF6C336371}" destId="{D44C6BDF-B172-44AD-97CC-A6F501A4E33D}" srcOrd="0" destOrd="0" presId="urn:microsoft.com/office/officeart/2005/8/layout/pyramid2"/>
    <dgm:cxn modelId="{10B97E2B-E944-468D-9D6F-8B1ADB06E92E}" type="presOf" srcId="{BC1C5151-2697-464B-8161-F01F2FCD9B4D}" destId="{205401B2-C18A-426D-A500-AC9977A8E8AC}" srcOrd="0" destOrd="0" presId="urn:microsoft.com/office/officeart/2005/8/layout/pyramid2"/>
    <dgm:cxn modelId="{2D0F5A9A-6EDC-493C-B170-01132C729309}" type="presOf" srcId="{A107A6DA-F172-47FB-8D82-EE1D384AFFF9}" destId="{2B7C02B6-CED4-467B-A5AF-40C07DEE7BF2}" srcOrd="0" destOrd="0" presId="urn:microsoft.com/office/officeart/2005/8/layout/pyramid2"/>
    <dgm:cxn modelId="{F8D0408C-3915-4BF0-A1A4-00E910FB7B1D}" type="presOf" srcId="{7CC84C9E-1F49-4A39-A525-E4084EBFC9FB}" destId="{E5DACE65-90EF-47D6-B8EF-5BC7D6D63A63}" srcOrd="0" destOrd="0" presId="urn:microsoft.com/office/officeart/2005/8/layout/pyramid2"/>
    <dgm:cxn modelId="{4DFAAB17-0D47-4BC5-9F91-84FD773DF9AB}" srcId="{3605314E-12DA-4778-8A56-159B85D4A826}" destId="{819701EF-1A0D-457A-BC98-41FF6C336371}" srcOrd="4" destOrd="0" parTransId="{05857AEF-2C78-4F6C-AAF2-9BEC5B5D3FD6}" sibTransId="{70A7A279-EE72-418A-AC46-EE2F7E54E248}"/>
    <dgm:cxn modelId="{273E8969-0BC2-4065-987D-E93F2561CF87}" type="presOf" srcId="{5DD19892-F5E3-41CF-8E20-5DDA1C0C7FB2}" destId="{9C1AF293-6DC4-47A2-B525-74E0D0E0CDBC}" srcOrd="0" destOrd="0" presId="urn:microsoft.com/office/officeart/2005/8/layout/pyramid2"/>
    <dgm:cxn modelId="{848CF3ED-A059-41A0-A0C4-E5CB9985D482}" srcId="{3605314E-12DA-4778-8A56-159B85D4A826}" destId="{57375AE2-815A-4B06-A0D4-AA040CBB65C4}" srcOrd="0" destOrd="0" parTransId="{A37B0C4F-5609-4872-96FA-F3E79505D68B}" sibTransId="{8F208EF4-BD0F-4F06-A1C6-D2E139BFAAB2}"/>
    <dgm:cxn modelId="{C9A5F3DA-8BD8-4146-A938-5CB1C8758182}" srcId="{3605314E-12DA-4778-8A56-159B85D4A826}" destId="{BC1C5151-2697-464B-8161-F01F2FCD9B4D}" srcOrd="3" destOrd="0" parTransId="{325F9041-573C-4C70-83CC-2E1231D5D22D}" sibTransId="{E63E10B3-05AB-4510-AD15-04363EAA4191}"/>
    <dgm:cxn modelId="{1A1E1B08-FD5B-4A99-A830-34DCD9C8E7BA}" type="presParOf" srcId="{34B052DB-D9DB-4B8D-A50D-2231DE14DBD9}" destId="{49DDD29D-4C5C-4210-BCFD-5099342B86E5}" srcOrd="0" destOrd="0" presId="urn:microsoft.com/office/officeart/2005/8/layout/pyramid2"/>
    <dgm:cxn modelId="{860606FE-09DA-42D3-AEC6-1EA8F2C9ED2D}" type="presParOf" srcId="{34B052DB-D9DB-4B8D-A50D-2231DE14DBD9}" destId="{B51939B6-B23A-485D-A23C-B6E12B8D7FA5}" srcOrd="1" destOrd="0" presId="urn:microsoft.com/office/officeart/2005/8/layout/pyramid2"/>
    <dgm:cxn modelId="{94BEB63E-F510-4DBC-9D3D-29EC3E79043C}" type="presParOf" srcId="{B51939B6-B23A-485D-A23C-B6E12B8D7FA5}" destId="{C2AC653F-BCB4-4524-A599-8D412B545DCE}" srcOrd="0" destOrd="0" presId="urn:microsoft.com/office/officeart/2005/8/layout/pyramid2"/>
    <dgm:cxn modelId="{F1D764DD-855F-451C-848F-CC15CD7B5D28}" type="presParOf" srcId="{B51939B6-B23A-485D-A23C-B6E12B8D7FA5}" destId="{3CB7BA5E-6649-4BC1-9998-617BDEF85103}" srcOrd="1" destOrd="0" presId="urn:microsoft.com/office/officeart/2005/8/layout/pyramid2"/>
    <dgm:cxn modelId="{46877F6E-6680-4182-B985-2C2759982FAB}" type="presParOf" srcId="{B51939B6-B23A-485D-A23C-B6E12B8D7FA5}" destId="{E5DACE65-90EF-47D6-B8EF-5BC7D6D63A63}" srcOrd="2" destOrd="0" presId="urn:microsoft.com/office/officeart/2005/8/layout/pyramid2"/>
    <dgm:cxn modelId="{D7659415-4AA5-452B-851E-8E5F21C63282}" type="presParOf" srcId="{B51939B6-B23A-485D-A23C-B6E12B8D7FA5}" destId="{E4A82C2A-4F21-40C6-B279-9E08A2C809AF}" srcOrd="3" destOrd="0" presId="urn:microsoft.com/office/officeart/2005/8/layout/pyramid2"/>
    <dgm:cxn modelId="{7D7339BA-859C-492B-9DBF-F6023308A0AB}" type="presParOf" srcId="{B51939B6-B23A-485D-A23C-B6E12B8D7FA5}" destId="{9C1AF293-6DC4-47A2-B525-74E0D0E0CDBC}" srcOrd="4" destOrd="0" presId="urn:microsoft.com/office/officeart/2005/8/layout/pyramid2"/>
    <dgm:cxn modelId="{B39058D2-DF07-4651-9CAB-FCAD362E46D8}" type="presParOf" srcId="{B51939B6-B23A-485D-A23C-B6E12B8D7FA5}" destId="{95688A0A-CB62-4DB8-8B0E-107656CC2F04}" srcOrd="5" destOrd="0" presId="urn:microsoft.com/office/officeart/2005/8/layout/pyramid2"/>
    <dgm:cxn modelId="{719C16E7-B8B8-4078-841F-CAF7D07B8170}" type="presParOf" srcId="{B51939B6-B23A-485D-A23C-B6E12B8D7FA5}" destId="{205401B2-C18A-426D-A500-AC9977A8E8AC}" srcOrd="6" destOrd="0" presId="urn:microsoft.com/office/officeart/2005/8/layout/pyramid2"/>
    <dgm:cxn modelId="{D18B0CD6-C575-42A5-ACCC-0B731B13AE4C}" type="presParOf" srcId="{B51939B6-B23A-485D-A23C-B6E12B8D7FA5}" destId="{BCB694CC-DD91-4EB4-9DAB-99FABE051701}" srcOrd="7" destOrd="0" presId="urn:microsoft.com/office/officeart/2005/8/layout/pyramid2"/>
    <dgm:cxn modelId="{FC9D1E5C-C66F-40D2-B0B7-FB7B168226E6}" type="presParOf" srcId="{B51939B6-B23A-485D-A23C-B6E12B8D7FA5}" destId="{D44C6BDF-B172-44AD-97CC-A6F501A4E33D}" srcOrd="8" destOrd="0" presId="urn:microsoft.com/office/officeart/2005/8/layout/pyramid2"/>
    <dgm:cxn modelId="{FC66AD17-9E34-4BC1-9AD5-EB4E244782A5}" type="presParOf" srcId="{B51939B6-B23A-485D-A23C-B6E12B8D7FA5}" destId="{AA1FC64E-22D3-4D40-8B0F-5C2068D83D2C}" srcOrd="9" destOrd="0" presId="urn:microsoft.com/office/officeart/2005/8/layout/pyramid2"/>
    <dgm:cxn modelId="{B79CF7B2-84F2-46B6-A6F8-0FF91F73FF10}" type="presParOf" srcId="{B51939B6-B23A-485D-A23C-B6E12B8D7FA5}" destId="{2B7C02B6-CED4-467B-A5AF-40C07DEE7BF2}" srcOrd="10" destOrd="0" presId="urn:microsoft.com/office/officeart/2005/8/layout/pyramid2"/>
    <dgm:cxn modelId="{FEF6CC5A-11A8-40E0-A1D7-5CBA32EB49E0}" type="presParOf" srcId="{B51939B6-B23A-485D-A23C-B6E12B8D7FA5}" destId="{695D12B7-2A9C-4CFE-91A4-B335395743B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B287CB3-28A4-473E-A1AC-92AEC25553F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0751D88-F179-4D22-9A3B-1E236F8AC857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PE" b="1" dirty="0" smtClean="0"/>
            <a:t>Leyes de PDP: trámites y procedimientos ante las entidades de la AP, así como aquellos mantenidos en sus archivos y sistemas</a:t>
          </a:r>
          <a:endParaRPr lang="es-PE" dirty="0"/>
        </a:p>
      </dgm:t>
    </dgm:pt>
    <dgm:pt modelId="{5CA3D6F9-520B-4445-896F-76CA896080BB}" type="parTrans" cxnId="{5517ACC3-AB4B-490E-A2CF-5A1EAF618FFA}">
      <dgm:prSet/>
      <dgm:spPr/>
      <dgm:t>
        <a:bodyPr/>
        <a:lstStyle/>
        <a:p>
          <a:endParaRPr lang="es-PE"/>
        </a:p>
      </dgm:t>
    </dgm:pt>
    <dgm:pt modelId="{20AA2F41-0618-4CD2-B69B-A444835F7CDA}" type="sibTrans" cxnId="{5517ACC3-AB4B-490E-A2CF-5A1EAF618FFA}">
      <dgm:prSet/>
      <dgm:spPr/>
      <dgm:t>
        <a:bodyPr/>
        <a:lstStyle/>
        <a:p>
          <a:endParaRPr lang="es-PE"/>
        </a:p>
      </dgm:t>
    </dgm:pt>
    <dgm:pt modelId="{595A8F08-8640-407D-894A-43C5B6E8582A}">
      <dgm:prSet custT="1"/>
      <dgm:spPr/>
      <dgm:t>
        <a:bodyPr/>
        <a:lstStyle/>
        <a:p>
          <a:pPr rtl="0"/>
          <a:r>
            <a:rPr lang="es-PE" sz="2400" b="1" i="1" dirty="0" smtClean="0"/>
            <a:t>Perú, Argentina, Uruguay, México, Costa Rica Nicaragua, Chile (protección de la vida privada)</a:t>
          </a:r>
          <a:endParaRPr lang="es-PE" sz="2400" dirty="0"/>
        </a:p>
      </dgm:t>
    </dgm:pt>
    <dgm:pt modelId="{0E685CFE-FC3C-4FB3-917A-F1DC82B90BF2}" type="parTrans" cxnId="{C926A935-230F-45F3-B13D-842A6893F423}">
      <dgm:prSet/>
      <dgm:spPr/>
      <dgm:t>
        <a:bodyPr/>
        <a:lstStyle/>
        <a:p>
          <a:endParaRPr lang="es-PE"/>
        </a:p>
      </dgm:t>
    </dgm:pt>
    <dgm:pt modelId="{A5709F98-A0C0-4240-9543-83A00ABA9DCB}" type="sibTrans" cxnId="{C926A935-230F-45F3-B13D-842A6893F423}">
      <dgm:prSet/>
      <dgm:spPr/>
      <dgm:t>
        <a:bodyPr/>
        <a:lstStyle/>
        <a:p>
          <a:endParaRPr lang="es-PE"/>
        </a:p>
      </dgm:t>
    </dgm:pt>
    <dgm:pt modelId="{5C50AFA6-8054-4C8D-9D26-7F9ED91EF1E4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PE" sz="2800" b="1" dirty="0" smtClean="0"/>
            <a:t>Ley de Procedimientos administrativos </a:t>
          </a:r>
          <a:endParaRPr lang="es-PE" sz="2800" dirty="0"/>
        </a:p>
      </dgm:t>
    </dgm:pt>
    <dgm:pt modelId="{95C81F25-3CDD-41DE-843F-66EDF1AAEFBC}" type="parTrans" cxnId="{951F647B-3D18-4736-88B3-D7AB7EEB7DD8}">
      <dgm:prSet/>
      <dgm:spPr/>
      <dgm:t>
        <a:bodyPr/>
        <a:lstStyle/>
        <a:p>
          <a:endParaRPr lang="es-PE"/>
        </a:p>
      </dgm:t>
    </dgm:pt>
    <dgm:pt modelId="{1389FE83-4990-414A-A8CC-29E8CB69AD72}" type="sibTrans" cxnId="{951F647B-3D18-4736-88B3-D7AB7EEB7DD8}">
      <dgm:prSet/>
      <dgm:spPr/>
      <dgm:t>
        <a:bodyPr/>
        <a:lstStyle/>
        <a:p>
          <a:endParaRPr lang="es-PE"/>
        </a:p>
      </dgm:t>
    </dgm:pt>
    <dgm:pt modelId="{13B78110-FAAB-40F0-B480-9ABA2CBA1CF7}">
      <dgm:prSet/>
      <dgm:spPr/>
      <dgm:t>
        <a:bodyPr/>
        <a:lstStyle/>
        <a:p>
          <a:pPr rtl="0"/>
          <a:r>
            <a:rPr lang="es-PE" b="1" i="1" dirty="0" smtClean="0"/>
            <a:t>Perú: TUO Ley 27444, artículo 30 Procedimiento administrativo electrónico</a:t>
          </a:r>
          <a:endParaRPr lang="es-PE" b="1" dirty="0"/>
        </a:p>
      </dgm:t>
    </dgm:pt>
    <dgm:pt modelId="{45C2C1EF-552A-43DE-BC6D-678FCB327812}" type="parTrans" cxnId="{3578CE42-D798-477F-8C01-7FCA0A2C386E}">
      <dgm:prSet/>
      <dgm:spPr/>
      <dgm:t>
        <a:bodyPr/>
        <a:lstStyle/>
        <a:p>
          <a:endParaRPr lang="es-PE"/>
        </a:p>
      </dgm:t>
    </dgm:pt>
    <dgm:pt modelId="{D81506DD-6B81-4BEF-8729-BC0361477DBF}" type="sibTrans" cxnId="{3578CE42-D798-477F-8C01-7FCA0A2C386E}">
      <dgm:prSet/>
      <dgm:spPr/>
      <dgm:t>
        <a:bodyPr/>
        <a:lstStyle/>
        <a:p>
          <a:endParaRPr lang="es-PE"/>
        </a:p>
      </dgm:t>
    </dgm:pt>
    <dgm:pt modelId="{9A2272C4-5C02-4AF8-B396-392EA5B4A385}">
      <dgm:prSet/>
      <dgm:spPr/>
      <dgm:t>
        <a:bodyPr/>
        <a:lstStyle/>
        <a:p>
          <a:pPr rtl="0"/>
          <a:r>
            <a:rPr lang="es-PE" b="1" i="1" dirty="0" smtClean="0"/>
            <a:t>España: Ley 39/2015 PA Común) </a:t>
          </a:r>
          <a:r>
            <a:rPr lang="es-PE" b="1" i="0" dirty="0" smtClean="0"/>
            <a:t>obligación de que empresas se relacionen con Administraciones de forma electrónica</a:t>
          </a:r>
          <a:r>
            <a:rPr lang="es-PE" i="0" dirty="0" smtClean="0"/>
            <a:t> </a:t>
          </a:r>
          <a:endParaRPr lang="es-PE" dirty="0"/>
        </a:p>
      </dgm:t>
    </dgm:pt>
    <dgm:pt modelId="{00F71DDB-990E-4B21-B365-3397234E241C}" type="parTrans" cxnId="{922C524D-615E-43D8-91B9-2EBE2C6E7C17}">
      <dgm:prSet/>
      <dgm:spPr/>
      <dgm:t>
        <a:bodyPr/>
        <a:lstStyle/>
        <a:p>
          <a:endParaRPr lang="es-PE"/>
        </a:p>
      </dgm:t>
    </dgm:pt>
    <dgm:pt modelId="{5ED9D629-584A-4DCB-9A0D-3A373384C954}" type="sibTrans" cxnId="{922C524D-615E-43D8-91B9-2EBE2C6E7C17}">
      <dgm:prSet/>
      <dgm:spPr/>
      <dgm:t>
        <a:bodyPr/>
        <a:lstStyle/>
        <a:p>
          <a:endParaRPr lang="es-PE"/>
        </a:p>
      </dgm:t>
    </dgm:pt>
    <dgm:pt modelId="{3B59907E-4A99-4666-9043-861E02F43623}" type="pres">
      <dgm:prSet presAssocID="{BB287CB3-28A4-473E-A1AC-92AEC25553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F5751F8C-8662-45BF-AF02-91C01DD532D8}" type="pres">
      <dgm:prSet presAssocID="{50751D88-F179-4D22-9A3B-1E236F8AC857}" presName="root" presStyleCnt="0"/>
      <dgm:spPr/>
    </dgm:pt>
    <dgm:pt modelId="{7B50756C-DE91-4723-89C3-3F98BC06660C}" type="pres">
      <dgm:prSet presAssocID="{50751D88-F179-4D22-9A3B-1E236F8AC857}" presName="rootComposite" presStyleCnt="0"/>
      <dgm:spPr/>
    </dgm:pt>
    <dgm:pt modelId="{578993E3-44DA-4FCE-9218-1CB40E2DB6BD}" type="pres">
      <dgm:prSet presAssocID="{50751D88-F179-4D22-9A3B-1E236F8AC857}" presName="rootText" presStyleLbl="node1" presStyleIdx="0" presStyleCnt="2"/>
      <dgm:spPr/>
      <dgm:t>
        <a:bodyPr/>
        <a:lstStyle/>
        <a:p>
          <a:endParaRPr lang="es-PE"/>
        </a:p>
      </dgm:t>
    </dgm:pt>
    <dgm:pt modelId="{9840E033-77B4-433C-B35D-73AE3365B371}" type="pres">
      <dgm:prSet presAssocID="{50751D88-F179-4D22-9A3B-1E236F8AC857}" presName="rootConnector" presStyleLbl="node1" presStyleIdx="0" presStyleCnt="2"/>
      <dgm:spPr/>
      <dgm:t>
        <a:bodyPr/>
        <a:lstStyle/>
        <a:p>
          <a:endParaRPr lang="es-PE"/>
        </a:p>
      </dgm:t>
    </dgm:pt>
    <dgm:pt modelId="{424202D8-4155-4E26-896B-7DF9D20F8F43}" type="pres">
      <dgm:prSet presAssocID="{50751D88-F179-4D22-9A3B-1E236F8AC857}" presName="childShape" presStyleCnt="0"/>
      <dgm:spPr/>
    </dgm:pt>
    <dgm:pt modelId="{770F50EA-2557-4599-91BB-61159B0F287B}" type="pres">
      <dgm:prSet presAssocID="{0E685CFE-FC3C-4FB3-917A-F1DC82B90BF2}" presName="Name13" presStyleLbl="parChTrans1D2" presStyleIdx="0" presStyleCnt="3"/>
      <dgm:spPr/>
      <dgm:t>
        <a:bodyPr/>
        <a:lstStyle/>
        <a:p>
          <a:endParaRPr lang="es-PE"/>
        </a:p>
      </dgm:t>
    </dgm:pt>
    <dgm:pt modelId="{4BB08C2E-4886-4070-9A12-56AA03789712}" type="pres">
      <dgm:prSet presAssocID="{595A8F08-8640-407D-894A-43C5B6E8582A}" presName="childText" presStyleLbl="bgAcc1" presStyleIdx="0" presStyleCnt="3" custScaleY="14958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CD62AE4-E192-43D9-879B-089F892E102A}" type="pres">
      <dgm:prSet presAssocID="{5C50AFA6-8054-4C8D-9D26-7F9ED91EF1E4}" presName="root" presStyleCnt="0"/>
      <dgm:spPr/>
    </dgm:pt>
    <dgm:pt modelId="{6CDAB0E1-E703-4ADD-B5F3-4C851BE6BE48}" type="pres">
      <dgm:prSet presAssocID="{5C50AFA6-8054-4C8D-9D26-7F9ED91EF1E4}" presName="rootComposite" presStyleCnt="0"/>
      <dgm:spPr/>
    </dgm:pt>
    <dgm:pt modelId="{B78B5CBE-8EE9-407D-A882-330DB681C79A}" type="pres">
      <dgm:prSet presAssocID="{5C50AFA6-8054-4C8D-9D26-7F9ED91EF1E4}" presName="rootText" presStyleLbl="node1" presStyleIdx="1" presStyleCnt="2"/>
      <dgm:spPr/>
      <dgm:t>
        <a:bodyPr/>
        <a:lstStyle/>
        <a:p>
          <a:endParaRPr lang="es-PE"/>
        </a:p>
      </dgm:t>
    </dgm:pt>
    <dgm:pt modelId="{FB91C717-D8EE-402C-81E5-58B90C12D776}" type="pres">
      <dgm:prSet presAssocID="{5C50AFA6-8054-4C8D-9D26-7F9ED91EF1E4}" presName="rootConnector" presStyleLbl="node1" presStyleIdx="1" presStyleCnt="2"/>
      <dgm:spPr/>
      <dgm:t>
        <a:bodyPr/>
        <a:lstStyle/>
        <a:p>
          <a:endParaRPr lang="es-PE"/>
        </a:p>
      </dgm:t>
    </dgm:pt>
    <dgm:pt modelId="{6B786D5E-D7A3-42CB-86E6-C397564233C0}" type="pres">
      <dgm:prSet presAssocID="{5C50AFA6-8054-4C8D-9D26-7F9ED91EF1E4}" presName="childShape" presStyleCnt="0"/>
      <dgm:spPr/>
    </dgm:pt>
    <dgm:pt modelId="{CD11992E-FC0C-43BC-92C6-A665DBC6E836}" type="pres">
      <dgm:prSet presAssocID="{45C2C1EF-552A-43DE-BC6D-678FCB327812}" presName="Name13" presStyleLbl="parChTrans1D2" presStyleIdx="1" presStyleCnt="3"/>
      <dgm:spPr/>
      <dgm:t>
        <a:bodyPr/>
        <a:lstStyle/>
        <a:p>
          <a:endParaRPr lang="es-PE"/>
        </a:p>
      </dgm:t>
    </dgm:pt>
    <dgm:pt modelId="{CEADBA77-5DA8-487B-876A-6DD2F9AA04AC}" type="pres">
      <dgm:prSet presAssocID="{13B78110-FAAB-40F0-B480-9ABA2CBA1CF7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BEE72C6-E081-4B5B-BADE-3F16822D7648}" type="pres">
      <dgm:prSet presAssocID="{00F71DDB-990E-4B21-B365-3397234E241C}" presName="Name13" presStyleLbl="parChTrans1D2" presStyleIdx="2" presStyleCnt="3"/>
      <dgm:spPr/>
      <dgm:t>
        <a:bodyPr/>
        <a:lstStyle/>
        <a:p>
          <a:endParaRPr lang="es-PE"/>
        </a:p>
      </dgm:t>
    </dgm:pt>
    <dgm:pt modelId="{805BCA14-4505-44E1-A628-A97D1C688F33}" type="pres">
      <dgm:prSet presAssocID="{9A2272C4-5C02-4AF8-B396-392EA5B4A385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03C0D85-468D-429B-8E79-9380A5738501}" type="presOf" srcId="{5C50AFA6-8054-4C8D-9D26-7F9ED91EF1E4}" destId="{FB91C717-D8EE-402C-81E5-58B90C12D776}" srcOrd="1" destOrd="0" presId="urn:microsoft.com/office/officeart/2005/8/layout/hierarchy3"/>
    <dgm:cxn modelId="{9DF38BB9-3D47-44FE-91D1-E1592C7986FD}" type="presOf" srcId="{50751D88-F179-4D22-9A3B-1E236F8AC857}" destId="{578993E3-44DA-4FCE-9218-1CB40E2DB6BD}" srcOrd="0" destOrd="0" presId="urn:microsoft.com/office/officeart/2005/8/layout/hierarchy3"/>
    <dgm:cxn modelId="{3578CE42-D798-477F-8C01-7FCA0A2C386E}" srcId="{5C50AFA6-8054-4C8D-9D26-7F9ED91EF1E4}" destId="{13B78110-FAAB-40F0-B480-9ABA2CBA1CF7}" srcOrd="0" destOrd="0" parTransId="{45C2C1EF-552A-43DE-BC6D-678FCB327812}" sibTransId="{D81506DD-6B81-4BEF-8729-BC0361477DBF}"/>
    <dgm:cxn modelId="{01EE90D8-305C-412D-9A6C-97FDA5C80AB3}" type="presOf" srcId="{BB287CB3-28A4-473E-A1AC-92AEC25553FD}" destId="{3B59907E-4A99-4666-9043-861E02F43623}" srcOrd="0" destOrd="0" presId="urn:microsoft.com/office/officeart/2005/8/layout/hierarchy3"/>
    <dgm:cxn modelId="{10BC40F8-676B-46FB-8240-7B0181868EAB}" type="presOf" srcId="{5C50AFA6-8054-4C8D-9D26-7F9ED91EF1E4}" destId="{B78B5CBE-8EE9-407D-A882-330DB681C79A}" srcOrd="0" destOrd="0" presId="urn:microsoft.com/office/officeart/2005/8/layout/hierarchy3"/>
    <dgm:cxn modelId="{4B2B97E4-4626-4450-A48B-AB8CD449FBAA}" type="presOf" srcId="{50751D88-F179-4D22-9A3B-1E236F8AC857}" destId="{9840E033-77B4-433C-B35D-73AE3365B371}" srcOrd="1" destOrd="0" presId="urn:microsoft.com/office/officeart/2005/8/layout/hierarchy3"/>
    <dgm:cxn modelId="{951F647B-3D18-4736-88B3-D7AB7EEB7DD8}" srcId="{BB287CB3-28A4-473E-A1AC-92AEC25553FD}" destId="{5C50AFA6-8054-4C8D-9D26-7F9ED91EF1E4}" srcOrd="1" destOrd="0" parTransId="{95C81F25-3CDD-41DE-843F-66EDF1AAEFBC}" sibTransId="{1389FE83-4990-414A-A8CC-29E8CB69AD72}"/>
    <dgm:cxn modelId="{04441AD9-83E0-4B4B-84EB-35DC38B90C7D}" type="presOf" srcId="{9A2272C4-5C02-4AF8-B396-392EA5B4A385}" destId="{805BCA14-4505-44E1-A628-A97D1C688F33}" srcOrd="0" destOrd="0" presId="urn:microsoft.com/office/officeart/2005/8/layout/hierarchy3"/>
    <dgm:cxn modelId="{C926A935-230F-45F3-B13D-842A6893F423}" srcId="{50751D88-F179-4D22-9A3B-1E236F8AC857}" destId="{595A8F08-8640-407D-894A-43C5B6E8582A}" srcOrd="0" destOrd="0" parTransId="{0E685CFE-FC3C-4FB3-917A-F1DC82B90BF2}" sibTransId="{A5709F98-A0C0-4240-9543-83A00ABA9DCB}"/>
    <dgm:cxn modelId="{B3FD7371-9A4F-43EA-A3BF-B11B7CB5927C}" type="presOf" srcId="{00F71DDB-990E-4B21-B365-3397234E241C}" destId="{1BEE72C6-E081-4B5B-BADE-3F16822D7648}" srcOrd="0" destOrd="0" presId="urn:microsoft.com/office/officeart/2005/8/layout/hierarchy3"/>
    <dgm:cxn modelId="{AA31742B-D957-4C20-8074-AC2D1F4C47ED}" type="presOf" srcId="{45C2C1EF-552A-43DE-BC6D-678FCB327812}" destId="{CD11992E-FC0C-43BC-92C6-A665DBC6E836}" srcOrd="0" destOrd="0" presId="urn:microsoft.com/office/officeart/2005/8/layout/hierarchy3"/>
    <dgm:cxn modelId="{8C1DE371-C177-45AA-8A8E-3969963EF0D0}" type="presOf" srcId="{0E685CFE-FC3C-4FB3-917A-F1DC82B90BF2}" destId="{770F50EA-2557-4599-91BB-61159B0F287B}" srcOrd="0" destOrd="0" presId="urn:microsoft.com/office/officeart/2005/8/layout/hierarchy3"/>
    <dgm:cxn modelId="{DF8849AB-4AE3-402D-BF36-2CBE658FEBD1}" type="presOf" srcId="{595A8F08-8640-407D-894A-43C5B6E8582A}" destId="{4BB08C2E-4886-4070-9A12-56AA03789712}" srcOrd="0" destOrd="0" presId="urn:microsoft.com/office/officeart/2005/8/layout/hierarchy3"/>
    <dgm:cxn modelId="{5517ACC3-AB4B-490E-A2CF-5A1EAF618FFA}" srcId="{BB287CB3-28A4-473E-A1AC-92AEC25553FD}" destId="{50751D88-F179-4D22-9A3B-1E236F8AC857}" srcOrd="0" destOrd="0" parTransId="{5CA3D6F9-520B-4445-896F-76CA896080BB}" sibTransId="{20AA2F41-0618-4CD2-B69B-A444835F7CDA}"/>
    <dgm:cxn modelId="{922C524D-615E-43D8-91B9-2EBE2C6E7C17}" srcId="{5C50AFA6-8054-4C8D-9D26-7F9ED91EF1E4}" destId="{9A2272C4-5C02-4AF8-B396-392EA5B4A385}" srcOrd="1" destOrd="0" parTransId="{00F71DDB-990E-4B21-B365-3397234E241C}" sibTransId="{5ED9D629-584A-4DCB-9A0D-3A373384C954}"/>
    <dgm:cxn modelId="{52A8B8DD-8079-422A-9AC0-B29BFC8987D6}" type="presOf" srcId="{13B78110-FAAB-40F0-B480-9ABA2CBA1CF7}" destId="{CEADBA77-5DA8-487B-876A-6DD2F9AA04AC}" srcOrd="0" destOrd="0" presId="urn:microsoft.com/office/officeart/2005/8/layout/hierarchy3"/>
    <dgm:cxn modelId="{DA542C8B-2638-4130-AD8E-05BB223D6135}" type="presParOf" srcId="{3B59907E-4A99-4666-9043-861E02F43623}" destId="{F5751F8C-8662-45BF-AF02-91C01DD532D8}" srcOrd="0" destOrd="0" presId="urn:microsoft.com/office/officeart/2005/8/layout/hierarchy3"/>
    <dgm:cxn modelId="{4D7B78AC-A738-418D-962E-3A908708610F}" type="presParOf" srcId="{F5751F8C-8662-45BF-AF02-91C01DD532D8}" destId="{7B50756C-DE91-4723-89C3-3F98BC06660C}" srcOrd="0" destOrd="0" presId="urn:microsoft.com/office/officeart/2005/8/layout/hierarchy3"/>
    <dgm:cxn modelId="{AE7A2A2D-2313-4510-AF98-4B6490B8FEA6}" type="presParOf" srcId="{7B50756C-DE91-4723-89C3-3F98BC06660C}" destId="{578993E3-44DA-4FCE-9218-1CB40E2DB6BD}" srcOrd="0" destOrd="0" presId="urn:microsoft.com/office/officeart/2005/8/layout/hierarchy3"/>
    <dgm:cxn modelId="{135A4034-09EF-4579-B19D-26912FCF7989}" type="presParOf" srcId="{7B50756C-DE91-4723-89C3-3F98BC06660C}" destId="{9840E033-77B4-433C-B35D-73AE3365B371}" srcOrd="1" destOrd="0" presId="urn:microsoft.com/office/officeart/2005/8/layout/hierarchy3"/>
    <dgm:cxn modelId="{AB2F127D-043D-4642-8803-38A7979DDF2D}" type="presParOf" srcId="{F5751F8C-8662-45BF-AF02-91C01DD532D8}" destId="{424202D8-4155-4E26-896B-7DF9D20F8F43}" srcOrd="1" destOrd="0" presId="urn:microsoft.com/office/officeart/2005/8/layout/hierarchy3"/>
    <dgm:cxn modelId="{E4889120-88A3-41AA-A4E9-65058F66621D}" type="presParOf" srcId="{424202D8-4155-4E26-896B-7DF9D20F8F43}" destId="{770F50EA-2557-4599-91BB-61159B0F287B}" srcOrd="0" destOrd="0" presId="urn:microsoft.com/office/officeart/2005/8/layout/hierarchy3"/>
    <dgm:cxn modelId="{2F8B1D0D-23C6-4CF7-BA97-95AB3C86DFAF}" type="presParOf" srcId="{424202D8-4155-4E26-896B-7DF9D20F8F43}" destId="{4BB08C2E-4886-4070-9A12-56AA03789712}" srcOrd="1" destOrd="0" presId="urn:microsoft.com/office/officeart/2005/8/layout/hierarchy3"/>
    <dgm:cxn modelId="{165923EE-10BD-4D2F-814A-3C76C32165A5}" type="presParOf" srcId="{3B59907E-4A99-4666-9043-861E02F43623}" destId="{ECD62AE4-E192-43D9-879B-089F892E102A}" srcOrd="1" destOrd="0" presId="urn:microsoft.com/office/officeart/2005/8/layout/hierarchy3"/>
    <dgm:cxn modelId="{07239851-4859-4064-A092-DC798FEAE7D0}" type="presParOf" srcId="{ECD62AE4-E192-43D9-879B-089F892E102A}" destId="{6CDAB0E1-E703-4ADD-B5F3-4C851BE6BE48}" srcOrd="0" destOrd="0" presId="urn:microsoft.com/office/officeart/2005/8/layout/hierarchy3"/>
    <dgm:cxn modelId="{DDF1109A-6674-453D-833B-4402886F97C4}" type="presParOf" srcId="{6CDAB0E1-E703-4ADD-B5F3-4C851BE6BE48}" destId="{B78B5CBE-8EE9-407D-A882-330DB681C79A}" srcOrd="0" destOrd="0" presId="urn:microsoft.com/office/officeart/2005/8/layout/hierarchy3"/>
    <dgm:cxn modelId="{B8BEE5E5-1728-43CB-BC67-E876247EBD7C}" type="presParOf" srcId="{6CDAB0E1-E703-4ADD-B5F3-4C851BE6BE48}" destId="{FB91C717-D8EE-402C-81E5-58B90C12D776}" srcOrd="1" destOrd="0" presId="urn:microsoft.com/office/officeart/2005/8/layout/hierarchy3"/>
    <dgm:cxn modelId="{7DD1EA49-97F8-487B-95E7-E4B01DE78C63}" type="presParOf" srcId="{ECD62AE4-E192-43D9-879B-089F892E102A}" destId="{6B786D5E-D7A3-42CB-86E6-C397564233C0}" srcOrd="1" destOrd="0" presId="urn:microsoft.com/office/officeart/2005/8/layout/hierarchy3"/>
    <dgm:cxn modelId="{BEA48E82-BE0B-4C45-A2E9-51724E7CB717}" type="presParOf" srcId="{6B786D5E-D7A3-42CB-86E6-C397564233C0}" destId="{CD11992E-FC0C-43BC-92C6-A665DBC6E836}" srcOrd="0" destOrd="0" presId="urn:microsoft.com/office/officeart/2005/8/layout/hierarchy3"/>
    <dgm:cxn modelId="{BAA25981-C9DD-4709-9E32-5EBB8BDD2BFC}" type="presParOf" srcId="{6B786D5E-D7A3-42CB-86E6-C397564233C0}" destId="{CEADBA77-5DA8-487B-876A-6DD2F9AA04AC}" srcOrd="1" destOrd="0" presId="urn:microsoft.com/office/officeart/2005/8/layout/hierarchy3"/>
    <dgm:cxn modelId="{1B7F86B0-FC53-406A-BDB0-EA64F864F9DE}" type="presParOf" srcId="{6B786D5E-D7A3-42CB-86E6-C397564233C0}" destId="{1BEE72C6-E081-4B5B-BADE-3F16822D7648}" srcOrd="2" destOrd="0" presId="urn:microsoft.com/office/officeart/2005/8/layout/hierarchy3"/>
    <dgm:cxn modelId="{1AD657AF-DA85-4216-B269-193F5A2BABA9}" type="presParOf" srcId="{6B786D5E-D7A3-42CB-86E6-C397564233C0}" destId="{805BCA14-4505-44E1-A628-A97D1C688F3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7194C-C53A-430D-96FE-67A796A703CA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6080233A-3A65-460A-A06A-AA304A7249FE}">
      <dgm:prSet/>
      <dgm:spPr/>
      <dgm:t>
        <a:bodyPr/>
        <a:lstStyle/>
        <a:p>
          <a:pPr rtl="0"/>
          <a:r>
            <a:rPr lang="es-PE" b="1" baseline="0" dirty="0" smtClean="0"/>
            <a:t>¿Por qué es importante el marco legal para archivos y documentos?</a:t>
          </a:r>
          <a:endParaRPr lang="es-PE" b="1" dirty="0"/>
        </a:p>
      </dgm:t>
    </dgm:pt>
    <dgm:pt modelId="{BC16BED7-B370-4FFE-BB91-F4922A2455F5}" type="parTrans" cxnId="{3E951B5A-BB1F-487F-A69C-5A30CF499E57}">
      <dgm:prSet/>
      <dgm:spPr/>
      <dgm:t>
        <a:bodyPr/>
        <a:lstStyle/>
        <a:p>
          <a:endParaRPr lang="es-PE"/>
        </a:p>
      </dgm:t>
    </dgm:pt>
    <dgm:pt modelId="{D096C26A-5C43-4888-94FF-5C7A414FC923}" type="sibTrans" cxnId="{3E951B5A-BB1F-487F-A69C-5A30CF499E57}">
      <dgm:prSet/>
      <dgm:spPr/>
      <dgm:t>
        <a:bodyPr/>
        <a:lstStyle/>
        <a:p>
          <a:endParaRPr lang="es-PE"/>
        </a:p>
      </dgm:t>
    </dgm:pt>
    <dgm:pt modelId="{A05BE808-AB4E-4CD1-AD7E-C514939BBA5E}" type="pres">
      <dgm:prSet presAssocID="{3F17194C-C53A-430D-96FE-67A796A703C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PE"/>
        </a:p>
      </dgm:t>
    </dgm:pt>
    <dgm:pt modelId="{FF6501FC-5E31-4449-B1AD-1C8A5A81A02C}" type="pres">
      <dgm:prSet presAssocID="{3F17194C-C53A-430D-96FE-67A796A703CA}" presName="pyramid" presStyleLbl="node1" presStyleIdx="0" presStyleCnt="1"/>
      <dgm:spPr/>
    </dgm:pt>
    <dgm:pt modelId="{F18F7BAA-2D19-4B1B-98B3-D113DC1C6EF4}" type="pres">
      <dgm:prSet presAssocID="{3F17194C-C53A-430D-96FE-67A796A703CA}" presName="theList" presStyleCnt="0"/>
      <dgm:spPr/>
    </dgm:pt>
    <dgm:pt modelId="{4D1553C1-096B-4BB1-80CA-FA4184C498EA}" type="pres">
      <dgm:prSet presAssocID="{6080233A-3A65-460A-A06A-AA304A7249FE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467175-B2E7-41AD-8FA1-4F9D99998550}" type="pres">
      <dgm:prSet presAssocID="{6080233A-3A65-460A-A06A-AA304A7249FE}" presName="aSpace" presStyleCnt="0"/>
      <dgm:spPr/>
    </dgm:pt>
  </dgm:ptLst>
  <dgm:cxnLst>
    <dgm:cxn modelId="{8E714236-B2F1-4DAD-BFFD-4F76E1824FA8}" type="presOf" srcId="{3F17194C-C53A-430D-96FE-67A796A703CA}" destId="{A05BE808-AB4E-4CD1-AD7E-C514939BBA5E}" srcOrd="0" destOrd="0" presId="urn:microsoft.com/office/officeart/2005/8/layout/pyramid2"/>
    <dgm:cxn modelId="{B010BF56-7DE7-4BA2-9FB3-B835C60F5CD8}" type="presOf" srcId="{6080233A-3A65-460A-A06A-AA304A7249FE}" destId="{4D1553C1-096B-4BB1-80CA-FA4184C498EA}" srcOrd="0" destOrd="0" presId="urn:microsoft.com/office/officeart/2005/8/layout/pyramid2"/>
    <dgm:cxn modelId="{3E951B5A-BB1F-487F-A69C-5A30CF499E57}" srcId="{3F17194C-C53A-430D-96FE-67A796A703CA}" destId="{6080233A-3A65-460A-A06A-AA304A7249FE}" srcOrd="0" destOrd="0" parTransId="{BC16BED7-B370-4FFE-BB91-F4922A2455F5}" sibTransId="{D096C26A-5C43-4888-94FF-5C7A414FC923}"/>
    <dgm:cxn modelId="{9F301061-073C-4107-80AB-736F15231DF8}" type="presParOf" srcId="{A05BE808-AB4E-4CD1-AD7E-C514939BBA5E}" destId="{FF6501FC-5E31-4449-B1AD-1C8A5A81A02C}" srcOrd="0" destOrd="0" presId="urn:microsoft.com/office/officeart/2005/8/layout/pyramid2"/>
    <dgm:cxn modelId="{2C7BD0BF-74B7-4499-BF4A-F7F547F19DB5}" type="presParOf" srcId="{A05BE808-AB4E-4CD1-AD7E-C514939BBA5E}" destId="{F18F7BAA-2D19-4B1B-98B3-D113DC1C6EF4}" srcOrd="1" destOrd="0" presId="urn:microsoft.com/office/officeart/2005/8/layout/pyramid2"/>
    <dgm:cxn modelId="{944D8B85-471B-40AC-B68B-F1A18D9CE14D}" type="presParOf" srcId="{F18F7BAA-2D19-4B1B-98B3-D113DC1C6EF4}" destId="{4D1553C1-096B-4BB1-80CA-FA4184C498EA}" srcOrd="0" destOrd="0" presId="urn:microsoft.com/office/officeart/2005/8/layout/pyramid2"/>
    <dgm:cxn modelId="{4E5FA4F3-5F44-4648-8E33-43F6461DC750}" type="presParOf" srcId="{F18F7BAA-2D19-4B1B-98B3-D113DC1C6EF4}" destId="{47467175-B2E7-41AD-8FA1-4F9D9999855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8DCA6D2-2DF6-4396-91DC-B7CB9B73AD1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F1C5178B-F155-4986-9257-53026151F532}">
      <dgm:prSet/>
      <dgm:spPr/>
      <dgm:t>
        <a:bodyPr/>
        <a:lstStyle/>
        <a:p>
          <a:pPr rtl="0"/>
          <a:r>
            <a:rPr lang="es-PE" b="1" baseline="0" smtClean="0"/>
            <a:t>Gestión documental en el marco de ley</a:t>
          </a:r>
          <a:endParaRPr lang="es-PE"/>
        </a:p>
      </dgm:t>
    </dgm:pt>
    <dgm:pt modelId="{9E0B834D-58FA-4EFD-A4BE-028462F977C5}" type="parTrans" cxnId="{C0E2A653-A753-4DEB-824A-D0C13E90AC27}">
      <dgm:prSet/>
      <dgm:spPr/>
      <dgm:t>
        <a:bodyPr/>
        <a:lstStyle/>
        <a:p>
          <a:endParaRPr lang="es-PE"/>
        </a:p>
      </dgm:t>
    </dgm:pt>
    <dgm:pt modelId="{1C8437C4-F29E-418C-B632-9B18CB480F52}" type="sibTrans" cxnId="{C0E2A653-A753-4DEB-824A-D0C13E90AC27}">
      <dgm:prSet/>
      <dgm:spPr/>
      <dgm:t>
        <a:bodyPr/>
        <a:lstStyle/>
        <a:p>
          <a:endParaRPr lang="es-PE"/>
        </a:p>
      </dgm:t>
    </dgm:pt>
    <dgm:pt modelId="{9F29637E-CE11-4975-88AE-B3C520BA5A5B}" type="pres">
      <dgm:prSet presAssocID="{38DCA6D2-2DF6-4396-91DC-B7CB9B73A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DB82389-BED1-4ABD-A8DA-74B662630662}" type="pres">
      <dgm:prSet presAssocID="{F1C5178B-F155-4986-9257-53026151F5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D6E4228-1BB6-49F0-8C94-0DD1A86E24CC}" type="presOf" srcId="{F1C5178B-F155-4986-9257-53026151F532}" destId="{9DB82389-BED1-4ABD-A8DA-74B662630662}" srcOrd="0" destOrd="0" presId="urn:microsoft.com/office/officeart/2005/8/layout/vList2"/>
    <dgm:cxn modelId="{C0E2A653-A753-4DEB-824A-D0C13E90AC27}" srcId="{38DCA6D2-2DF6-4396-91DC-B7CB9B73AD1F}" destId="{F1C5178B-F155-4986-9257-53026151F532}" srcOrd="0" destOrd="0" parTransId="{9E0B834D-58FA-4EFD-A4BE-028462F977C5}" sibTransId="{1C8437C4-F29E-418C-B632-9B18CB480F52}"/>
    <dgm:cxn modelId="{1B5DB70D-1030-47ED-8999-51F1B89A165A}" type="presOf" srcId="{38DCA6D2-2DF6-4396-91DC-B7CB9B73AD1F}" destId="{9F29637E-CE11-4975-88AE-B3C520BA5A5B}" srcOrd="0" destOrd="0" presId="urn:microsoft.com/office/officeart/2005/8/layout/vList2"/>
    <dgm:cxn modelId="{31DC7B95-C437-40BE-A110-27F23CCF11ED}" type="presParOf" srcId="{9F29637E-CE11-4975-88AE-B3C520BA5A5B}" destId="{9DB82389-BED1-4ABD-A8DA-74B6626306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36014DC-B57A-4529-91DE-504D0C0EC94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5F4E8AD-C68D-4CE9-9EE8-78B63E1A8E7F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s-PE" b="1" smtClean="0"/>
            <a:t>Brasil</a:t>
          </a:r>
          <a:endParaRPr lang="es-PE"/>
        </a:p>
      </dgm:t>
    </dgm:pt>
    <dgm:pt modelId="{693E8758-F115-42CA-9B3C-F2999DC12F03}" type="parTrans" cxnId="{A29E0F95-DC23-4122-99D9-202A20DFDBD8}">
      <dgm:prSet/>
      <dgm:spPr/>
      <dgm:t>
        <a:bodyPr/>
        <a:lstStyle/>
        <a:p>
          <a:endParaRPr lang="es-PE"/>
        </a:p>
      </dgm:t>
    </dgm:pt>
    <dgm:pt modelId="{C30C2F40-AD87-4C0D-9E15-5F7F5FDDF766}" type="sibTrans" cxnId="{A29E0F95-DC23-4122-99D9-202A20DFDBD8}">
      <dgm:prSet/>
      <dgm:spPr/>
      <dgm:t>
        <a:bodyPr/>
        <a:lstStyle/>
        <a:p>
          <a:endParaRPr lang="es-PE"/>
        </a:p>
      </dgm:t>
    </dgm:pt>
    <dgm:pt modelId="{40596DA3-04BA-468F-A051-66510C7017C8}">
      <dgm:prSet/>
      <dgm:spPr/>
      <dgm:t>
        <a:bodyPr/>
        <a:lstStyle/>
        <a:p>
          <a:pPr rtl="0"/>
          <a:r>
            <a:rPr lang="es-PE" b="1" dirty="0" smtClean="0"/>
            <a:t>Ley 8.159 (1991) Art. 1° es deber del poder público la GD y la protección de los documentos de archivo como instrumentos de apoyo, entre otros, a la administración</a:t>
          </a:r>
          <a:endParaRPr lang="es-PE" dirty="0"/>
        </a:p>
      </dgm:t>
    </dgm:pt>
    <dgm:pt modelId="{61809BD5-FAB4-48E8-9459-75CBA6120D95}" type="parTrans" cxnId="{EF6D88B4-B1D0-456F-B7E3-C77230852EB7}">
      <dgm:prSet/>
      <dgm:spPr/>
      <dgm:t>
        <a:bodyPr/>
        <a:lstStyle/>
        <a:p>
          <a:endParaRPr lang="es-PE"/>
        </a:p>
      </dgm:t>
    </dgm:pt>
    <dgm:pt modelId="{87183143-5B13-41F8-A9F7-99A166B9F1AC}" type="sibTrans" cxnId="{EF6D88B4-B1D0-456F-B7E3-C77230852EB7}">
      <dgm:prSet/>
      <dgm:spPr/>
      <dgm:t>
        <a:bodyPr/>
        <a:lstStyle/>
        <a:p>
          <a:endParaRPr lang="es-PE"/>
        </a:p>
      </dgm:t>
    </dgm:pt>
    <dgm:pt modelId="{DF90113D-5B35-4B9A-8706-FA7B1C87E040}">
      <dgm:prSet/>
      <dgm:spPr/>
      <dgm:t>
        <a:bodyPr/>
        <a:lstStyle/>
        <a:p>
          <a:pPr rtl="0"/>
          <a:r>
            <a:rPr lang="es-PE" b="1" smtClean="0"/>
            <a:t>Constitución de 1988: artículo 216, numeral V.2 “corresponde al gobierno, de acuerdo con la ley, la gestión documental”</a:t>
          </a:r>
          <a:endParaRPr lang="es-PE"/>
        </a:p>
      </dgm:t>
    </dgm:pt>
    <dgm:pt modelId="{50AC6FC6-5F38-495F-8FDA-0F5DA6DC9EC3}" type="parTrans" cxnId="{96A5595C-359A-4F4D-B842-5773EC2F037B}">
      <dgm:prSet/>
      <dgm:spPr/>
      <dgm:t>
        <a:bodyPr/>
        <a:lstStyle/>
        <a:p>
          <a:endParaRPr lang="es-PE"/>
        </a:p>
      </dgm:t>
    </dgm:pt>
    <dgm:pt modelId="{BCAC5075-FF74-4E92-AAEF-EA6B55DC1542}" type="sibTrans" cxnId="{96A5595C-359A-4F4D-B842-5773EC2F037B}">
      <dgm:prSet/>
      <dgm:spPr/>
      <dgm:t>
        <a:bodyPr/>
        <a:lstStyle/>
        <a:p>
          <a:endParaRPr lang="es-PE"/>
        </a:p>
      </dgm:t>
    </dgm:pt>
    <dgm:pt modelId="{F201FA99-65BB-4E2A-8406-26F91266469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s-PE" b="1" smtClean="0"/>
            <a:t>México</a:t>
          </a:r>
          <a:endParaRPr lang="es-PE"/>
        </a:p>
      </dgm:t>
    </dgm:pt>
    <dgm:pt modelId="{898BCEA5-1DBE-454D-AC35-9F519DD05EBD}" type="parTrans" cxnId="{3FB402B4-2C79-42FF-9E76-79596CA21B14}">
      <dgm:prSet/>
      <dgm:spPr/>
      <dgm:t>
        <a:bodyPr/>
        <a:lstStyle/>
        <a:p>
          <a:endParaRPr lang="es-PE"/>
        </a:p>
      </dgm:t>
    </dgm:pt>
    <dgm:pt modelId="{192DE5D1-2636-46E6-9E72-E6F4770F3CF6}" type="sibTrans" cxnId="{3FB402B4-2C79-42FF-9E76-79596CA21B14}">
      <dgm:prSet/>
      <dgm:spPr/>
      <dgm:t>
        <a:bodyPr/>
        <a:lstStyle/>
        <a:p>
          <a:endParaRPr lang="es-PE"/>
        </a:p>
      </dgm:t>
    </dgm:pt>
    <dgm:pt modelId="{DCE5592E-2C2B-4258-A8B4-16A971C017FF}">
      <dgm:prSet/>
      <dgm:spPr/>
      <dgm:t>
        <a:bodyPr/>
        <a:lstStyle/>
        <a:p>
          <a:pPr rtl="0"/>
          <a:r>
            <a:rPr lang="es-PE" b="1" smtClean="0"/>
            <a:t>Ley Federal de Archivos y su reglamento establecen la organización y planeación de un SIA que integra la GD para archivos en cualquier formato</a:t>
          </a:r>
          <a:endParaRPr lang="es-PE"/>
        </a:p>
      </dgm:t>
    </dgm:pt>
    <dgm:pt modelId="{5051583F-4D2F-494F-BE7C-4464F73395D6}" type="parTrans" cxnId="{F2E0DE63-0926-4DAA-A022-72E7BFD29736}">
      <dgm:prSet/>
      <dgm:spPr/>
      <dgm:t>
        <a:bodyPr/>
        <a:lstStyle/>
        <a:p>
          <a:endParaRPr lang="es-PE"/>
        </a:p>
      </dgm:t>
    </dgm:pt>
    <dgm:pt modelId="{A9DC169C-7257-4D88-8325-CCCF6E186997}" type="sibTrans" cxnId="{F2E0DE63-0926-4DAA-A022-72E7BFD29736}">
      <dgm:prSet/>
      <dgm:spPr/>
      <dgm:t>
        <a:bodyPr/>
        <a:lstStyle/>
        <a:p>
          <a:endParaRPr lang="es-PE"/>
        </a:p>
      </dgm:t>
    </dgm:pt>
    <dgm:pt modelId="{2BDB2E3C-0CB4-4067-8574-CCF6B0F582A5}" type="pres">
      <dgm:prSet presAssocID="{436014DC-B57A-4529-91DE-504D0C0EC9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B9DA11F-0CD7-47FF-9140-1A91BD4195DF}" type="pres">
      <dgm:prSet presAssocID="{55F4E8AD-C68D-4CE9-9EE8-78B63E1A8E7F}" presName="linNode" presStyleCnt="0"/>
      <dgm:spPr/>
    </dgm:pt>
    <dgm:pt modelId="{2E864200-6788-45B1-9069-689D35A58CEB}" type="pres">
      <dgm:prSet presAssocID="{55F4E8AD-C68D-4CE9-9EE8-78B63E1A8E7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0DF3B9-2F76-4850-A50A-68C5783F0920}" type="pres">
      <dgm:prSet presAssocID="{55F4E8AD-C68D-4CE9-9EE8-78B63E1A8E7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EB96115-2359-4DAF-B7CC-CB6C7C5CA1A8}" type="pres">
      <dgm:prSet presAssocID="{C30C2F40-AD87-4C0D-9E15-5F7F5FDDF766}" presName="sp" presStyleCnt="0"/>
      <dgm:spPr/>
    </dgm:pt>
    <dgm:pt modelId="{38A8FD48-3F38-4066-932D-0993AA427330}" type="pres">
      <dgm:prSet presAssocID="{F201FA99-65BB-4E2A-8406-26F912664697}" presName="linNode" presStyleCnt="0"/>
      <dgm:spPr/>
    </dgm:pt>
    <dgm:pt modelId="{A5C1BF52-699C-443F-B092-123624EB933F}" type="pres">
      <dgm:prSet presAssocID="{F201FA99-65BB-4E2A-8406-26F91266469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64574B-3094-41C7-9596-595F10D4FCF5}" type="pres">
      <dgm:prSet presAssocID="{F201FA99-65BB-4E2A-8406-26F91266469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246067D-21EE-4E9C-9F07-8F54A4AA4CA9}" type="presOf" srcId="{DF90113D-5B35-4B9A-8706-FA7B1C87E040}" destId="{900DF3B9-2F76-4850-A50A-68C5783F0920}" srcOrd="0" destOrd="1" presId="urn:microsoft.com/office/officeart/2005/8/layout/vList5"/>
    <dgm:cxn modelId="{3FB402B4-2C79-42FF-9E76-79596CA21B14}" srcId="{436014DC-B57A-4529-91DE-504D0C0EC947}" destId="{F201FA99-65BB-4E2A-8406-26F912664697}" srcOrd="1" destOrd="0" parTransId="{898BCEA5-1DBE-454D-AC35-9F519DD05EBD}" sibTransId="{192DE5D1-2636-46E6-9E72-E6F4770F3CF6}"/>
    <dgm:cxn modelId="{257C1699-7826-4C0F-961F-50870B0D00BA}" type="presOf" srcId="{436014DC-B57A-4529-91DE-504D0C0EC947}" destId="{2BDB2E3C-0CB4-4067-8574-CCF6B0F582A5}" srcOrd="0" destOrd="0" presId="urn:microsoft.com/office/officeart/2005/8/layout/vList5"/>
    <dgm:cxn modelId="{A29E0F95-DC23-4122-99D9-202A20DFDBD8}" srcId="{436014DC-B57A-4529-91DE-504D0C0EC947}" destId="{55F4E8AD-C68D-4CE9-9EE8-78B63E1A8E7F}" srcOrd="0" destOrd="0" parTransId="{693E8758-F115-42CA-9B3C-F2999DC12F03}" sibTransId="{C30C2F40-AD87-4C0D-9E15-5F7F5FDDF766}"/>
    <dgm:cxn modelId="{96A5595C-359A-4F4D-B842-5773EC2F037B}" srcId="{55F4E8AD-C68D-4CE9-9EE8-78B63E1A8E7F}" destId="{DF90113D-5B35-4B9A-8706-FA7B1C87E040}" srcOrd="1" destOrd="0" parTransId="{50AC6FC6-5F38-495F-8FDA-0F5DA6DC9EC3}" sibTransId="{BCAC5075-FF74-4E92-AAEF-EA6B55DC1542}"/>
    <dgm:cxn modelId="{0C379516-3D8B-4ED6-883A-7AB9D9646E34}" type="presOf" srcId="{F201FA99-65BB-4E2A-8406-26F912664697}" destId="{A5C1BF52-699C-443F-B092-123624EB933F}" srcOrd="0" destOrd="0" presId="urn:microsoft.com/office/officeart/2005/8/layout/vList5"/>
    <dgm:cxn modelId="{EF6D88B4-B1D0-456F-B7E3-C77230852EB7}" srcId="{55F4E8AD-C68D-4CE9-9EE8-78B63E1A8E7F}" destId="{40596DA3-04BA-468F-A051-66510C7017C8}" srcOrd="0" destOrd="0" parTransId="{61809BD5-FAB4-48E8-9459-75CBA6120D95}" sibTransId="{87183143-5B13-41F8-A9F7-99A166B9F1AC}"/>
    <dgm:cxn modelId="{B935C96A-F60A-4F2D-B126-A9EDD6D67F4D}" type="presOf" srcId="{DCE5592E-2C2B-4258-A8B4-16A971C017FF}" destId="{EB64574B-3094-41C7-9596-595F10D4FCF5}" srcOrd="0" destOrd="0" presId="urn:microsoft.com/office/officeart/2005/8/layout/vList5"/>
    <dgm:cxn modelId="{F2E0DE63-0926-4DAA-A022-72E7BFD29736}" srcId="{F201FA99-65BB-4E2A-8406-26F912664697}" destId="{DCE5592E-2C2B-4258-A8B4-16A971C017FF}" srcOrd="0" destOrd="0" parTransId="{5051583F-4D2F-494F-BE7C-4464F73395D6}" sibTransId="{A9DC169C-7257-4D88-8325-CCCF6E186997}"/>
    <dgm:cxn modelId="{F4EDD505-8C3B-42CD-B2AF-07B3673F10AC}" type="presOf" srcId="{55F4E8AD-C68D-4CE9-9EE8-78B63E1A8E7F}" destId="{2E864200-6788-45B1-9069-689D35A58CEB}" srcOrd="0" destOrd="0" presId="urn:microsoft.com/office/officeart/2005/8/layout/vList5"/>
    <dgm:cxn modelId="{16E35A2D-7DAD-4AA5-AEC4-3B02A4A34B44}" type="presOf" srcId="{40596DA3-04BA-468F-A051-66510C7017C8}" destId="{900DF3B9-2F76-4850-A50A-68C5783F0920}" srcOrd="0" destOrd="0" presId="urn:microsoft.com/office/officeart/2005/8/layout/vList5"/>
    <dgm:cxn modelId="{F1FA4E56-0D28-4783-B9D4-1E414EB3A1E9}" type="presParOf" srcId="{2BDB2E3C-0CB4-4067-8574-CCF6B0F582A5}" destId="{8B9DA11F-0CD7-47FF-9140-1A91BD4195DF}" srcOrd="0" destOrd="0" presId="urn:microsoft.com/office/officeart/2005/8/layout/vList5"/>
    <dgm:cxn modelId="{1C06312B-5BF5-40A2-A8A9-184CFDECF9C1}" type="presParOf" srcId="{8B9DA11F-0CD7-47FF-9140-1A91BD4195DF}" destId="{2E864200-6788-45B1-9069-689D35A58CEB}" srcOrd="0" destOrd="0" presId="urn:microsoft.com/office/officeart/2005/8/layout/vList5"/>
    <dgm:cxn modelId="{D7EB51A1-CA68-4768-9878-B55143754F72}" type="presParOf" srcId="{8B9DA11F-0CD7-47FF-9140-1A91BD4195DF}" destId="{900DF3B9-2F76-4850-A50A-68C5783F0920}" srcOrd="1" destOrd="0" presId="urn:microsoft.com/office/officeart/2005/8/layout/vList5"/>
    <dgm:cxn modelId="{C75CC3C4-172D-4B3E-AEBC-FC7C067E66FE}" type="presParOf" srcId="{2BDB2E3C-0CB4-4067-8574-CCF6B0F582A5}" destId="{4EB96115-2359-4DAF-B7CC-CB6C7C5CA1A8}" srcOrd="1" destOrd="0" presId="urn:microsoft.com/office/officeart/2005/8/layout/vList5"/>
    <dgm:cxn modelId="{649103ED-66E1-456B-BB8F-08E11E68346E}" type="presParOf" srcId="{2BDB2E3C-0CB4-4067-8574-CCF6B0F582A5}" destId="{38A8FD48-3F38-4066-932D-0993AA427330}" srcOrd="2" destOrd="0" presId="urn:microsoft.com/office/officeart/2005/8/layout/vList5"/>
    <dgm:cxn modelId="{BCCBB80B-F723-4C37-80E9-207E67095AAC}" type="presParOf" srcId="{38A8FD48-3F38-4066-932D-0993AA427330}" destId="{A5C1BF52-699C-443F-B092-123624EB933F}" srcOrd="0" destOrd="0" presId="urn:microsoft.com/office/officeart/2005/8/layout/vList5"/>
    <dgm:cxn modelId="{66F10E11-FE81-48C3-B510-5789CD649C07}" type="presParOf" srcId="{38A8FD48-3F38-4066-932D-0993AA427330}" destId="{EB64574B-3094-41C7-9596-595F10D4FC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B79EE5F-04CB-4B8C-8E69-DFF5F71710EE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B05C100-B136-4DDC-BEFA-8ECA487BF5E5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es-PE" b="1" dirty="0" smtClean="0"/>
            <a:t>República Dominicana</a:t>
          </a:r>
          <a:endParaRPr lang="es-PE" dirty="0"/>
        </a:p>
      </dgm:t>
    </dgm:pt>
    <dgm:pt modelId="{46B0FD52-FE49-4E64-9556-4A7CC921ABA3}" type="parTrans" cxnId="{90EA7875-9ACF-46E3-8737-D2BACF09BC66}">
      <dgm:prSet/>
      <dgm:spPr/>
      <dgm:t>
        <a:bodyPr/>
        <a:lstStyle/>
        <a:p>
          <a:endParaRPr lang="es-PE"/>
        </a:p>
      </dgm:t>
    </dgm:pt>
    <dgm:pt modelId="{8CCD5428-E75E-471D-B921-B356DEC5922C}" type="sibTrans" cxnId="{90EA7875-9ACF-46E3-8737-D2BACF09BC66}">
      <dgm:prSet/>
      <dgm:spPr/>
      <dgm:t>
        <a:bodyPr/>
        <a:lstStyle/>
        <a:p>
          <a:endParaRPr lang="es-PE"/>
        </a:p>
      </dgm:t>
    </dgm:pt>
    <dgm:pt modelId="{779B53D1-680A-443A-A1F7-D839A203FE58}">
      <dgm:prSet custT="1"/>
      <dgm:spPr/>
      <dgm:t>
        <a:bodyPr/>
        <a:lstStyle/>
        <a:p>
          <a:pPr rtl="0"/>
          <a:r>
            <a:rPr lang="es-PE" sz="2400" b="1" dirty="0" smtClean="0"/>
            <a:t>ARTÍCULO 53.- Programas de GD. Las instituciones públicas deben aplicar las normativas y los programas acerca de la gestión de documentos, pudiendo contemplar el uso de nuevas tecnologías y soportes, en cuya aplicación deben observarse los principios y procesos archivísticos establecidos por el AGN. (Ley General de Archivos,2008, No. 481-08) </a:t>
          </a:r>
          <a:endParaRPr lang="es-PE" sz="2400" b="1" dirty="0"/>
        </a:p>
      </dgm:t>
    </dgm:pt>
    <dgm:pt modelId="{C8D4E256-AFBF-4B6B-8281-2FEB9488E18E}" type="parTrans" cxnId="{D7E1DC13-1A91-4F7C-887E-CF637CD15B80}">
      <dgm:prSet/>
      <dgm:spPr/>
      <dgm:t>
        <a:bodyPr/>
        <a:lstStyle/>
        <a:p>
          <a:endParaRPr lang="es-PE"/>
        </a:p>
      </dgm:t>
    </dgm:pt>
    <dgm:pt modelId="{018EDAE8-2A0F-498A-BE93-4244F488D7D2}" type="sibTrans" cxnId="{D7E1DC13-1A91-4F7C-887E-CF637CD15B80}">
      <dgm:prSet/>
      <dgm:spPr/>
      <dgm:t>
        <a:bodyPr/>
        <a:lstStyle/>
        <a:p>
          <a:endParaRPr lang="es-PE"/>
        </a:p>
      </dgm:t>
    </dgm:pt>
    <dgm:pt modelId="{3C781888-F3B1-471A-AC38-554E73876E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es-PE" b="1" dirty="0" smtClean="0"/>
            <a:t>Perú anteproyecto de ley</a:t>
          </a:r>
          <a:endParaRPr lang="es-PE" dirty="0"/>
        </a:p>
      </dgm:t>
    </dgm:pt>
    <dgm:pt modelId="{2734A9BF-4D65-49E3-B35D-F251BD1F6C7D}" type="parTrans" cxnId="{FD1487F4-64BC-4501-ADE4-1D00A1EE625A}">
      <dgm:prSet/>
      <dgm:spPr/>
      <dgm:t>
        <a:bodyPr/>
        <a:lstStyle/>
        <a:p>
          <a:endParaRPr lang="es-PE"/>
        </a:p>
      </dgm:t>
    </dgm:pt>
    <dgm:pt modelId="{F83F088D-995D-4B51-A76E-1CC9C71C0611}" type="sibTrans" cxnId="{FD1487F4-64BC-4501-ADE4-1D00A1EE625A}">
      <dgm:prSet/>
      <dgm:spPr/>
      <dgm:t>
        <a:bodyPr/>
        <a:lstStyle/>
        <a:p>
          <a:endParaRPr lang="es-PE"/>
        </a:p>
      </dgm:t>
    </dgm:pt>
    <dgm:pt modelId="{DEFC8FA9-07B5-4E7B-9442-413DA373E744}">
      <dgm:prSet/>
      <dgm:spPr/>
      <dgm:t>
        <a:bodyPr/>
        <a:lstStyle/>
        <a:p>
          <a:pPr rtl="0"/>
          <a:r>
            <a:rPr lang="es-PE" b="1" u="sng" dirty="0" smtClean="0">
              <a:solidFill>
                <a:schemeClr val="tx1"/>
              </a:solidFill>
            </a:rPr>
            <a:t>ARTÍCULO 4. </a:t>
          </a:r>
          <a:r>
            <a:rPr lang="es-PE" b="1" dirty="0" smtClean="0">
              <a:solidFill>
                <a:schemeClr val="tx1"/>
              </a:solidFill>
            </a:rPr>
            <a:t>-	El Sistema Nacional de Gestión Documental</a:t>
          </a:r>
          <a:endParaRPr lang="es-PE" b="1" dirty="0">
            <a:solidFill>
              <a:schemeClr val="tx1"/>
            </a:solidFill>
          </a:endParaRPr>
        </a:p>
      </dgm:t>
    </dgm:pt>
    <dgm:pt modelId="{4D6C8035-000A-4D9E-B485-1D1EA3BA50B3}" type="parTrans" cxnId="{144D5215-01AF-4011-B96C-1237B5D47B3D}">
      <dgm:prSet/>
      <dgm:spPr/>
      <dgm:t>
        <a:bodyPr/>
        <a:lstStyle/>
        <a:p>
          <a:endParaRPr lang="es-PE"/>
        </a:p>
      </dgm:t>
    </dgm:pt>
    <dgm:pt modelId="{3472DF96-F7F7-472C-B170-6FF816E5C1A6}" type="sibTrans" cxnId="{144D5215-01AF-4011-B96C-1237B5D47B3D}">
      <dgm:prSet/>
      <dgm:spPr/>
      <dgm:t>
        <a:bodyPr/>
        <a:lstStyle/>
        <a:p>
          <a:endParaRPr lang="es-PE"/>
        </a:p>
      </dgm:t>
    </dgm:pt>
    <dgm:pt modelId="{19181AC3-439A-4441-B34B-E7F121AD6865}">
      <dgm:prSet/>
      <dgm:spPr/>
      <dgm:t>
        <a:bodyPr/>
        <a:lstStyle/>
        <a:p>
          <a:pPr rtl="0"/>
          <a:r>
            <a:rPr lang="es-PE" b="1" dirty="0" smtClean="0">
              <a:solidFill>
                <a:schemeClr val="tx1"/>
              </a:solidFill>
            </a:rPr>
            <a:t>El SNA contará con un SNGD que comprende desde la creación de los documentos de archivo, en cualquier tipo de soporte y su tratamiento archivístico, hasta su destino final de acuerdo al ciclo vital de los documentos de archivo. La GD función archivística</a:t>
          </a:r>
          <a:r>
            <a:rPr lang="es-PE" b="1" dirty="0" smtClean="0">
              <a:solidFill>
                <a:schemeClr val="tx1"/>
              </a:solidFill>
            </a:rPr>
            <a:t>. </a:t>
          </a:r>
          <a:r>
            <a:rPr lang="es-PE" b="1" dirty="0" smtClean="0">
              <a:solidFill>
                <a:srgbClr val="FF0000"/>
              </a:solidFill>
            </a:rPr>
            <a:t>RSGD N° 001-2007-PCM/SEGDI Modelo de GD</a:t>
          </a:r>
          <a:endParaRPr lang="es-PE" b="1" dirty="0">
            <a:solidFill>
              <a:schemeClr val="tx1"/>
            </a:solidFill>
          </a:endParaRPr>
        </a:p>
      </dgm:t>
    </dgm:pt>
    <dgm:pt modelId="{2EB5F92C-01D4-4326-8F9E-1A1DD905FBC0}" type="parTrans" cxnId="{C3699F52-30AF-4450-A6C3-FA3EEC0389D8}">
      <dgm:prSet/>
      <dgm:spPr/>
      <dgm:t>
        <a:bodyPr/>
        <a:lstStyle/>
        <a:p>
          <a:endParaRPr lang="es-PE"/>
        </a:p>
      </dgm:t>
    </dgm:pt>
    <dgm:pt modelId="{4AD91E81-F969-488E-921A-3D8B16FAD8F5}" type="sibTrans" cxnId="{C3699F52-30AF-4450-A6C3-FA3EEC0389D8}">
      <dgm:prSet/>
      <dgm:spPr/>
      <dgm:t>
        <a:bodyPr/>
        <a:lstStyle/>
        <a:p>
          <a:endParaRPr lang="es-PE"/>
        </a:p>
      </dgm:t>
    </dgm:pt>
    <dgm:pt modelId="{3B3BC565-30FF-41AE-A711-F2BD0C7F6715}">
      <dgm:prSet/>
      <dgm:spPr/>
      <dgm:t>
        <a:bodyPr/>
        <a:lstStyle/>
        <a:p>
          <a:pPr rtl="0"/>
          <a:r>
            <a:rPr lang="es-PE" b="1" u="sng" dirty="0" smtClean="0">
              <a:solidFill>
                <a:schemeClr val="tx1"/>
              </a:solidFill>
            </a:rPr>
            <a:t>ARTÍCULO 5</a:t>
          </a:r>
          <a:r>
            <a:rPr lang="es-PE" b="1" dirty="0" smtClean="0">
              <a:solidFill>
                <a:schemeClr val="tx1"/>
              </a:solidFill>
            </a:rPr>
            <a:t> -	Principios atribuidos a los documentos públicos</a:t>
          </a:r>
          <a:endParaRPr lang="es-PE" b="1" dirty="0">
            <a:solidFill>
              <a:schemeClr val="tx1"/>
            </a:solidFill>
          </a:endParaRPr>
        </a:p>
      </dgm:t>
    </dgm:pt>
    <dgm:pt modelId="{98ED1A4B-65CC-4DF1-9672-4FD7F9E277D8}" type="parTrans" cxnId="{9F13BE6C-9EF8-4855-82BE-1B0198BE8147}">
      <dgm:prSet/>
      <dgm:spPr/>
      <dgm:t>
        <a:bodyPr/>
        <a:lstStyle/>
        <a:p>
          <a:endParaRPr lang="es-PE"/>
        </a:p>
      </dgm:t>
    </dgm:pt>
    <dgm:pt modelId="{8021DF0B-1514-4546-A816-D7B69E018A95}" type="sibTrans" cxnId="{9F13BE6C-9EF8-4855-82BE-1B0198BE8147}">
      <dgm:prSet/>
      <dgm:spPr/>
      <dgm:t>
        <a:bodyPr/>
        <a:lstStyle/>
        <a:p>
          <a:endParaRPr lang="es-PE"/>
        </a:p>
      </dgm:t>
    </dgm:pt>
    <dgm:pt modelId="{1A44FD3F-1672-47BB-BA03-31EEAA78DB6E}">
      <dgm:prSet/>
      <dgm:spPr/>
      <dgm:t>
        <a:bodyPr/>
        <a:lstStyle/>
        <a:p>
          <a:pPr rtl="0"/>
          <a:r>
            <a:rPr lang="es-PE" b="1" dirty="0" smtClean="0">
              <a:solidFill>
                <a:schemeClr val="tx1"/>
              </a:solidFill>
            </a:rPr>
            <a:t>Los documentos públicos gozan de los principios de autenticidad, integridad, durabilidad y valor probatorio. Las TIC aplicadas al procesamiento y uso de la información en un SGD, los garantiza de acuerdo con las leyes que rigen sobre la materia.</a:t>
          </a:r>
          <a:endParaRPr lang="es-PE" b="1" dirty="0">
            <a:solidFill>
              <a:schemeClr val="tx1"/>
            </a:solidFill>
          </a:endParaRPr>
        </a:p>
      </dgm:t>
    </dgm:pt>
    <dgm:pt modelId="{142627F1-6F61-43C0-AB34-B3BC4ACC91FC}" type="parTrans" cxnId="{242A3F6A-1E1C-45D7-AB47-77D334F56FB6}">
      <dgm:prSet/>
      <dgm:spPr/>
      <dgm:t>
        <a:bodyPr/>
        <a:lstStyle/>
        <a:p>
          <a:endParaRPr lang="es-PE"/>
        </a:p>
      </dgm:t>
    </dgm:pt>
    <dgm:pt modelId="{7E95197C-DCBB-4601-9065-C68B3F1B78F9}" type="sibTrans" cxnId="{242A3F6A-1E1C-45D7-AB47-77D334F56FB6}">
      <dgm:prSet/>
      <dgm:spPr/>
      <dgm:t>
        <a:bodyPr/>
        <a:lstStyle/>
        <a:p>
          <a:endParaRPr lang="es-PE"/>
        </a:p>
      </dgm:t>
    </dgm:pt>
    <dgm:pt modelId="{C466D207-14C7-4842-B11A-34B8E7D5D03C}">
      <dgm:prSet/>
      <dgm:spPr/>
      <dgm:t>
        <a:bodyPr/>
        <a:lstStyle/>
        <a:p>
          <a:pPr rtl="0"/>
          <a:r>
            <a:rPr lang="es-PE" b="1" u="sng" dirty="0" smtClean="0">
              <a:solidFill>
                <a:schemeClr val="tx1"/>
              </a:solidFill>
            </a:rPr>
            <a:t>Artículo 14</a:t>
          </a:r>
          <a:r>
            <a:rPr lang="es-PE" b="1" dirty="0" smtClean="0">
              <a:solidFill>
                <a:schemeClr val="tx1"/>
              </a:solidFill>
            </a:rPr>
            <a:t>: e) Promover y vigilar la implementación de SGD en los organismos integrantes del SNA</a:t>
          </a:r>
          <a:endParaRPr lang="es-PE" b="1" dirty="0">
            <a:solidFill>
              <a:schemeClr val="tx1"/>
            </a:solidFill>
          </a:endParaRPr>
        </a:p>
      </dgm:t>
    </dgm:pt>
    <dgm:pt modelId="{97D1803B-837A-4434-98A3-6BD73EE5A686}" type="parTrans" cxnId="{56D58996-F1BB-413D-90C3-4036FC2BDB79}">
      <dgm:prSet/>
      <dgm:spPr/>
      <dgm:t>
        <a:bodyPr/>
        <a:lstStyle/>
        <a:p>
          <a:endParaRPr lang="es-PE"/>
        </a:p>
      </dgm:t>
    </dgm:pt>
    <dgm:pt modelId="{A1A4C22B-FE7A-48E1-A420-A45AF1866FCB}" type="sibTrans" cxnId="{56D58996-F1BB-413D-90C3-4036FC2BDB79}">
      <dgm:prSet/>
      <dgm:spPr/>
      <dgm:t>
        <a:bodyPr/>
        <a:lstStyle/>
        <a:p>
          <a:endParaRPr lang="es-PE"/>
        </a:p>
      </dgm:t>
    </dgm:pt>
    <dgm:pt modelId="{600523B1-473A-4171-8763-590D6F166067}" type="pres">
      <dgm:prSet presAssocID="{7B79EE5F-04CB-4B8C-8E69-DFF5F7171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08BFC7E-3533-40BD-8691-E827A921C0F9}" type="pres">
      <dgm:prSet presAssocID="{BB05C100-B136-4DDC-BEFA-8ECA487BF5E5}" presName="linNode" presStyleCnt="0"/>
      <dgm:spPr/>
    </dgm:pt>
    <dgm:pt modelId="{B739C340-61AB-404C-B8FE-9D44F605EF0B}" type="pres">
      <dgm:prSet presAssocID="{BB05C100-B136-4DDC-BEFA-8ECA487BF5E5}" presName="parentText" presStyleLbl="node1" presStyleIdx="0" presStyleCnt="2" custScaleX="67625" custLinFactNeighborY="-123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1B4715A-67C3-4EE4-A4C7-AD6062D2A22C}" type="pres">
      <dgm:prSet presAssocID="{BB05C100-B136-4DDC-BEFA-8ECA487BF5E5}" presName="descendantText" presStyleLbl="alignAccFollowNode1" presStyleIdx="0" presStyleCnt="2" custScaleX="13873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0F87F4-3664-4823-A5A6-2C1B99E77715}" type="pres">
      <dgm:prSet presAssocID="{8CCD5428-E75E-471D-B921-B356DEC5922C}" presName="sp" presStyleCnt="0"/>
      <dgm:spPr/>
    </dgm:pt>
    <dgm:pt modelId="{998565C0-59EB-4982-9AFE-D655DBD3F8CE}" type="pres">
      <dgm:prSet presAssocID="{3C781888-F3B1-471A-AC38-554E73876EAE}" presName="linNode" presStyleCnt="0"/>
      <dgm:spPr/>
    </dgm:pt>
    <dgm:pt modelId="{1AFE1B3F-725D-4D63-A829-90A13A1E8CAD}" type="pres">
      <dgm:prSet presAssocID="{3C781888-F3B1-471A-AC38-554E73876EAE}" presName="parentText" presStyleLbl="node1" presStyleIdx="1" presStyleCnt="2" custScaleX="57466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B52862-8EE7-41F9-A31E-B0A2F2A2CAAA}" type="pres">
      <dgm:prSet presAssocID="{3C781888-F3B1-471A-AC38-554E73876EAE}" presName="descendantText" presStyleLbl="alignAccFollowNode1" presStyleIdx="1" presStyleCnt="2" custScaleX="12404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3699F52-30AF-4450-A6C3-FA3EEC0389D8}" srcId="{3C781888-F3B1-471A-AC38-554E73876EAE}" destId="{19181AC3-439A-4441-B34B-E7F121AD6865}" srcOrd="1" destOrd="0" parTransId="{2EB5F92C-01D4-4326-8F9E-1A1DD905FBC0}" sibTransId="{4AD91E81-F969-488E-921A-3D8B16FAD8F5}"/>
    <dgm:cxn modelId="{02E92FD6-442A-4BDD-B705-E657BE399A4F}" type="presOf" srcId="{C466D207-14C7-4842-B11A-34B8E7D5D03C}" destId="{45B52862-8EE7-41F9-A31E-B0A2F2A2CAAA}" srcOrd="0" destOrd="4" presId="urn:microsoft.com/office/officeart/2005/8/layout/vList5"/>
    <dgm:cxn modelId="{90EA7875-9ACF-46E3-8737-D2BACF09BC66}" srcId="{7B79EE5F-04CB-4B8C-8E69-DFF5F71710EE}" destId="{BB05C100-B136-4DDC-BEFA-8ECA487BF5E5}" srcOrd="0" destOrd="0" parTransId="{46B0FD52-FE49-4E64-9556-4A7CC921ABA3}" sibTransId="{8CCD5428-E75E-471D-B921-B356DEC5922C}"/>
    <dgm:cxn modelId="{8B46BA30-20C3-40C2-8C82-9BF8110E9450}" type="presOf" srcId="{BB05C100-B136-4DDC-BEFA-8ECA487BF5E5}" destId="{B739C340-61AB-404C-B8FE-9D44F605EF0B}" srcOrd="0" destOrd="0" presId="urn:microsoft.com/office/officeart/2005/8/layout/vList5"/>
    <dgm:cxn modelId="{144D5215-01AF-4011-B96C-1237B5D47B3D}" srcId="{3C781888-F3B1-471A-AC38-554E73876EAE}" destId="{DEFC8FA9-07B5-4E7B-9442-413DA373E744}" srcOrd="0" destOrd="0" parTransId="{4D6C8035-000A-4D9E-B485-1D1EA3BA50B3}" sibTransId="{3472DF96-F7F7-472C-B170-6FF816E5C1A6}"/>
    <dgm:cxn modelId="{1FD79855-280E-4BA3-8694-EA67632C6E35}" type="presOf" srcId="{3C781888-F3B1-471A-AC38-554E73876EAE}" destId="{1AFE1B3F-725D-4D63-A829-90A13A1E8CAD}" srcOrd="0" destOrd="0" presId="urn:microsoft.com/office/officeart/2005/8/layout/vList5"/>
    <dgm:cxn modelId="{D7E1DC13-1A91-4F7C-887E-CF637CD15B80}" srcId="{BB05C100-B136-4DDC-BEFA-8ECA487BF5E5}" destId="{779B53D1-680A-443A-A1F7-D839A203FE58}" srcOrd="0" destOrd="0" parTransId="{C8D4E256-AFBF-4B6B-8281-2FEB9488E18E}" sibTransId="{018EDAE8-2A0F-498A-BE93-4244F488D7D2}"/>
    <dgm:cxn modelId="{F0050FAE-5BFF-4B28-96DC-41E36CD1AB4B}" type="presOf" srcId="{3B3BC565-30FF-41AE-A711-F2BD0C7F6715}" destId="{45B52862-8EE7-41F9-A31E-B0A2F2A2CAAA}" srcOrd="0" destOrd="2" presId="urn:microsoft.com/office/officeart/2005/8/layout/vList5"/>
    <dgm:cxn modelId="{FD1487F4-64BC-4501-ADE4-1D00A1EE625A}" srcId="{7B79EE5F-04CB-4B8C-8E69-DFF5F71710EE}" destId="{3C781888-F3B1-471A-AC38-554E73876EAE}" srcOrd="1" destOrd="0" parTransId="{2734A9BF-4D65-49E3-B35D-F251BD1F6C7D}" sibTransId="{F83F088D-995D-4B51-A76E-1CC9C71C0611}"/>
    <dgm:cxn modelId="{444AA36F-5820-4B5D-84DF-80370D6E3301}" type="presOf" srcId="{7B79EE5F-04CB-4B8C-8E69-DFF5F71710EE}" destId="{600523B1-473A-4171-8763-590D6F166067}" srcOrd="0" destOrd="0" presId="urn:microsoft.com/office/officeart/2005/8/layout/vList5"/>
    <dgm:cxn modelId="{2CB8E252-3FA7-4D62-B5AF-071E27BE5768}" type="presOf" srcId="{1A44FD3F-1672-47BB-BA03-31EEAA78DB6E}" destId="{45B52862-8EE7-41F9-A31E-B0A2F2A2CAAA}" srcOrd="0" destOrd="3" presId="urn:microsoft.com/office/officeart/2005/8/layout/vList5"/>
    <dgm:cxn modelId="{42862222-D5B5-4F2C-A5EE-7B27357B33FE}" type="presOf" srcId="{DEFC8FA9-07B5-4E7B-9442-413DA373E744}" destId="{45B52862-8EE7-41F9-A31E-B0A2F2A2CAAA}" srcOrd="0" destOrd="0" presId="urn:microsoft.com/office/officeart/2005/8/layout/vList5"/>
    <dgm:cxn modelId="{7B171964-5FB0-41C9-A30D-C38D85F1926C}" type="presOf" srcId="{779B53D1-680A-443A-A1F7-D839A203FE58}" destId="{C1B4715A-67C3-4EE4-A4C7-AD6062D2A22C}" srcOrd="0" destOrd="0" presId="urn:microsoft.com/office/officeart/2005/8/layout/vList5"/>
    <dgm:cxn modelId="{242A3F6A-1E1C-45D7-AB47-77D334F56FB6}" srcId="{3C781888-F3B1-471A-AC38-554E73876EAE}" destId="{1A44FD3F-1672-47BB-BA03-31EEAA78DB6E}" srcOrd="3" destOrd="0" parTransId="{142627F1-6F61-43C0-AB34-B3BC4ACC91FC}" sibTransId="{7E95197C-DCBB-4601-9065-C68B3F1B78F9}"/>
    <dgm:cxn modelId="{9F13BE6C-9EF8-4855-82BE-1B0198BE8147}" srcId="{3C781888-F3B1-471A-AC38-554E73876EAE}" destId="{3B3BC565-30FF-41AE-A711-F2BD0C7F6715}" srcOrd="2" destOrd="0" parTransId="{98ED1A4B-65CC-4DF1-9672-4FD7F9E277D8}" sibTransId="{8021DF0B-1514-4546-A816-D7B69E018A95}"/>
    <dgm:cxn modelId="{56D58996-F1BB-413D-90C3-4036FC2BDB79}" srcId="{3C781888-F3B1-471A-AC38-554E73876EAE}" destId="{C466D207-14C7-4842-B11A-34B8E7D5D03C}" srcOrd="4" destOrd="0" parTransId="{97D1803B-837A-4434-98A3-6BD73EE5A686}" sibTransId="{A1A4C22B-FE7A-48E1-A420-A45AF1866FCB}"/>
    <dgm:cxn modelId="{0E184F00-3D86-4A2D-A1E0-00D228458F88}" type="presOf" srcId="{19181AC3-439A-4441-B34B-E7F121AD6865}" destId="{45B52862-8EE7-41F9-A31E-B0A2F2A2CAAA}" srcOrd="0" destOrd="1" presId="urn:microsoft.com/office/officeart/2005/8/layout/vList5"/>
    <dgm:cxn modelId="{2055DE21-EDC5-4B9D-B3EB-ADCA02BFEDAC}" type="presParOf" srcId="{600523B1-473A-4171-8763-590D6F166067}" destId="{F08BFC7E-3533-40BD-8691-E827A921C0F9}" srcOrd="0" destOrd="0" presId="urn:microsoft.com/office/officeart/2005/8/layout/vList5"/>
    <dgm:cxn modelId="{6222304F-CA9B-4DFC-A35B-A56997935EBD}" type="presParOf" srcId="{F08BFC7E-3533-40BD-8691-E827A921C0F9}" destId="{B739C340-61AB-404C-B8FE-9D44F605EF0B}" srcOrd="0" destOrd="0" presId="urn:microsoft.com/office/officeart/2005/8/layout/vList5"/>
    <dgm:cxn modelId="{DCEA635E-23A0-4C29-952F-F370C68890B8}" type="presParOf" srcId="{F08BFC7E-3533-40BD-8691-E827A921C0F9}" destId="{C1B4715A-67C3-4EE4-A4C7-AD6062D2A22C}" srcOrd="1" destOrd="0" presId="urn:microsoft.com/office/officeart/2005/8/layout/vList5"/>
    <dgm:cxn modelId="{D5C7D817-901E-4B05-AC47-B4F30E50187C}" type="presParOf" srcId="{600523B1-473A-4171-8763-590D6F166067}" destId="{CA0F87F4-3664-4823-A5A6-2C1B99E77715}" srcOrd="1" destOrd="0" presId="urn:microsoft.com/office/officeart/2005/8/layout/vList5"/>
    <dgm:cxn modelId="{F35CDE00-D1C2-4983-8E10-A69A7F15CFEA}" type="presParOf" srcId="{600523B1-473A-4171-8763-590D6F166067}" destId="{998565C0-59EB-4982-9AFE-D655DBD3F8CE}" srcOrd="2" destOrd="0" presId="urn:microsoft.com/office/officeart/2005/8/layout/vList5"/>
    <dgm:cxn modelId="{D6D1BB94-A15F-462D-AD2D-527C19973054}" type="presParOf" srcId="{998565C0-59EB-4982-9AFE-D655DBD3F8CE}" destId="{1AFE1B3F-725D-4D63-A829-90A13A1E8CAD}" srcOrd="0" destOrd="0" presId="urn:microsoft.com/office/officeart/2005/8/layout/vList5"/>
    <dgm:cxn modelId="{7D21226E-D65F-4983-A9DA-63CCB1EAD6E1}" type="presParOf" srcId="{998565C0-59EB-4982-9AFE-D655DBD3F8CE}" destId="{45B52862-8EE7-41F9-A31E-B0A2F2A2CA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7A1394B-AC9C-4A4F-B431-C7915ED4CD0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DB519784-7C75-4C87-B595-779710D55B3D}">
      <dgm:prSet/>
      <dgm:spPr/>
      <dgm:t>
        <a:bodyPr/>
        <a:lstStyle/>
        <a:p>
          <a:pPr rtl="0"/>
          <a:r>
            <a:rPr lang="es-PE" b="1" baseline="0" smtClean="0"/>
            <a:t>Legislación internacional (comparada) </a:t>
          </a:r>
          <a:endParaRPr lang="es-PE"/>
        </a:p>
      </dgm:t>
    </dgm:pt>
    <dgm:pt modelId="{EE461070-F48B-443D-90E7-45957929AE0C}" type="parTrans" cxnId="{31F6D801-519C-41CA-95C5-D1229FEC0884}">
      <dgm:prSet/>
      <dgm:spPr/>
      <dgm:t>
        <a:bodyPr/>
        <a:lstStyle/>
        <a:p>
          <a:endParaRPr lang="es-PE"/>
        </a:p>
      </dgm:t>
    </dgm:pt>
    <dgm:pt modelId="{AD9D2DD9-E67A-4D5D-8C44-C6F19F6F2C28}" type="sibTrans" cxnId="{31F6D801-519C-41CA-95C5-D1229FEC0884}">
      <dgm:prSet/>
      <dgm:spPr/>
      <dgm:t>
        <a:bodyPr/>
        <a:lstStyle/>
        <a:p>
          <a:endParaRPr lang="es-PE"/>
        </a:p>
      </dgm:t>
    </dgm:pt>
    <dgm:pt modelId="{EDF3A136-524F-42AD-ADAF-DA550FEC675E}" type="pres">
      <dgm:prSet presAssocID="{C7A1394B-AC9C-4A4F-B431-C7915ED4CD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0C1CEFB-A585-46FF-9166-895ADD3A7CE8}" type="pres">
      <dgm:prSet presAssocID="{DB519784-7C75-4C87-B595-779710D55B3D}" presName="parentText" presStyleLbl="node1" presStyleIdx="0" presStyleCnt="1" custLinFactNeighborX="2391" custLinFactNeighborY="-3849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3630258-13CF-4D7B-B583-508A1A97304C}" type="presOf" srcId="{DB519784-7C75-4C87-B595-779710D55B3D}" destId="{F0C1CEFB-A585-46FF-9166-895ADD3A7CE8}" srcOrd="0" destOrd="0" presId="urn:microsoft.com/office/officeart/2005/8/layout/vList2"/>
    <dgm:cxn modelId="{05AEDB54-1163-4B89-9858-C9E8DD1795F9}" type="presOf" srcId="{C7A1394B-AC9C-4A4F-B431-C7915ED4CD01}" destId="{EDF3A136-524F-42AD-ADAF-DA550FEC675E}" srcOrd="0" destOrd="0" presId="urn:microsoft.com/office/officeart/2005/8/layout/vList2"/>
    <dgm:cxn modelId="{31F6D801-519C-41CA-95C5-D1229FEC0884}" srcId="{C7A1394B-AC9C-4A4F-B431-C7915ED4CD01}" destId="{DB519784-7C75-4C87-B595-779710D55B3D}" srcOrd="0" destOrd="0" parTransId="{EE461070-F48B-443D-90E7-45957929AE0C}" sibTransId="{AD9D2DD9-E67A-4D5D-8C44-C6F19F6F2C28}"/>
    <dgm:cxn modelId="{EC5F892D-9A95-4BCC-AA55-E00A1AAA8311}" type="presParOf" srcId="{EDF3A136-524F-42AD-ADAF-DA550FEC675E}" destId="{F0C1CEFB-A585-46FF-9166-895ADD3A7C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1656F-1797-461D-96A9-D1390283B1C0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s-PE"/>
        </a:p>
      </dgm:t>
    </dgm:pt>
    <dgm:pt modelId="{423FDDBD-99F1-48AC-B35B-1A81A0CA566D}">
      <dgm:prSet custT="1"/>
      <dgm:spPr/>
      <dgm:t>
        <a:bodyPr/>
        <a:lstStyle/>
        <a:p>
          <a:pPr rtl="0"/>
          <a:r>
            <a:rPr lang="es-PE" sz="2800" b="1" dirty="0" smtClean="0"/>
            <a:t>Regula participación de sujetos que intervienen</a:t>
          </a:r>
          <a:endParaRPr lang="es-PE" sz="2800" b="1" dirty="0"/>
        </a:p>
      </dgm:t>
    </dgm:pt>
    <dgm:pt modelId="{FC428156-6146-4795-AB38-5BB8AC7D606A}" type="parTrans" cxnId="{4F86BE64-9853-46B7-9053-B86265A1D17D}">
      <dgm:prSet/>
      <dgm:spPr/>
      <dgm:t>
        <a:bodyPr/>
        <a:lstStyle/>
        <a:p>
          <a:endParaRPr lang="es-PE"/>
        </a:p>
      </dgm:t>
    </dgm:pt>
    <dgm:pt modelId="{6681B1FF-3CFD-4E77-8F49-D457369CA568}" type="sibTrans" cxnId="{4F86BE64-9853-46B7-9053-B86265A1D17D}">
      <dgm:prSet/>
      <dgm:spPr/>
      <dgm:t>
        <a:bodyPr/>
        <a:lstStyle/>
        <a:p>
          <a:endParaRPr lang="es-PE"/>
        </a:p>
      </dgm:t>
    </dgm:pt>
    <dgm:pt modelId="{9F1EEFEC-64EE-4DA2-A8F5-A44959AC4189}">
      <dgm:prSet custT="1"/>
      <dgm:spPr/>
      <dgm:t>
        <a:bodyPr/>
        <a:lstStyle/>
        <a:p>
          <a:pPr rtl="0"/>
          <a:r>
            <a:rPr lang="es-PE" sz="2800" b="1" dirty="0" smtClean="0"/>
            <a:t>Regula deberes y derechos</a:t>
          </a:r>
          <a:endParaRPr lang="es-PE" sz="2800" b="1" dirty="0"/>
        </a:p>
      </dgm:t>
    </dgm:pt>
    <dgm:pt modelId="{E394AA71-942B-4F41-A89F-44FD722B682C}" type="parTrans" cxnId="{7ACB700C-DAB9-4DD3-A6B8-6D78577D4FE0}">
      <dgm:prSet/>
      <dgm:spPr/>
      <dgm:t>
        <a:bodyPr/>
        <a:lstStyle/>
        <a:p>
          <a:endParaRPr lang="es-PE"/>
        </a:p>
      </dgm:t>
    </dgm:pt>
    <dgm:pt modelId="{DE83F429-EAB2-4D63-99E4-0A3745375AA9}" type="sibTrans" cxnId="{7ACB700C-DAB9-4DD3-A6B8-6D78577D4FE0}">
      <dgm:prSet/>
      <dgm:spPr/>
      <dgm:t>
        <a:bodyPr/>
        <a:lstStyle/>
        <a:p>
          <a:endParaRPr lang="es-PE"/>
        </a:p>
      </dgm:t>
    </dgm:pt>
    <dgm:pt modelId="{206808A8-894A-49BB-99DD-1EB8CBB1CB0A}">
      <dgm:prSet custT="1"/>
      <dgm:spPr/>
      <dgm:t>
        <a:bodyPr/>
        <a:lstStyle/>
        <a:p>
          <a:pPr rtl="0"/>
          <a:r>
            <a:rPr lang="es-PE" sz="2800" b="1" dirty="0" smtClean="0"/>
            <a:t>Normas simples y ágiles </a:t>
          </a:r>
          <a:r>
            <a:rPr lang="es-PE" sz="2800" b="1" dirty="0" smtClean="0"/>
            <a:t>responden </a:t>
          </a:r>
          <a:r>
            <a:rPr lang="es-PE" sz="2800" b="1" dirty="0" smtClean="0"/>
            <a:t>a necesidades urgentes</a:t>
          </a:r>
          <a:endParaRPr lang="es-PE" sz="2800" b="1" dirty="0"/>
        </a:p>
      </dgm:t>
    </dgm:pt>
    <dgm:pt modelId="{AD48BB40-C4A4-4223-91A5-9EC436E8EA6D}" type="parTrans" cxnId="{93985EA1-AB95-42D2-AC82-9738366395A1}">
      <dgm:prSet/>
      <dgm:spPr/>
      <dgm:t>
        <a:bodyPr/>
        <a:lstStyle/>
        <a:p>
          <a:endParaRPr lang="es-PE"/>
        </a:p>
      </dgm:t>
    </dgm:pt>
    <dgm:pt modelId="{C1BE87BD-CEB0-4786-95BF-AF9F6A280BB0}" type="sibTrans" cxnId="{93985EA1-AB95-42D2-AC82-9738366395A1}">
      <dgm:prSet/>
      <dgm:spPr/>
      <dgm:t>
        <a:bodyPr/>
        <a:lstStyle/>
        <a:p>
          <a:endParaRPr lang="es-PE"/>
        </a:p>
      </dgm:t>
    </dgm:pt>
    <dgm:pt modelId="{42D87CAD-D51B-4A29-89D0-FE11E52D2938}">
      <dgm:prSet/>
      <dgm:spPr/>
      <dgm:t>
        <a:bodyPr/>
        <a:lstStyle/>
        <a:p>
          <a:pPr rtl="0"/>
          <a:r>
            <a:rPr lang="es-PE" b="1" dirty="0" smtClean="0"/>
            <a:t>Prevé posibles daños a documentos públicos y privados del PDN</a:t>
          </a:r>
          <a:endParaRPr lang="es-PE" b="1" dirty="0"/>
        </a:p>
      </dgm:t>
    </dgm:pt>
    <dgm:pt modelId="{8B1BCF90-5BCF-4459-8DFF-0435B8CC7E34}" type="parTrans" cxnId="{23E0FFEF-4689-491B-8C6C-36B1E6C33A52}">
      <dgm:prSet/>
      <dgm:spPr/>
      <dgm:t>
        <a:bodyPr/>
        <a:lstStyle/>
        <a:p>
          <a:endParaRPr lang="es-PE"/>
        </a:p>
      </dgm:t>
    </dgm:pt>
    <dgm:pt modelId="{4DE75DDB-4644-422D-85D5-E616654A0995}" type="sibTrans" cxnId="{23E0FFEF-4689-491B-8C6C-36B1E6C33A52}">
      <dgm:prSet/>
      <dgm:spPr/>
      <dgm:t>
        <a:bodyPr/>
        <a:lstStyle/>
        <a:p>
          <a:endParaRPr lang="es-PE"/>
        </a:p>
      </dgm:t>
    </dgm:pt>
    <dgm:pt modelId="{5D12E94A-A31B-4027-9494-A743383194C9}">
      <dgm:prSet/>
      <dgm:spPr/>
      <dgm:t>
        <a:bodyPr/>
        <a:lstStyle/>
        <a:p>
          <a:pPr rtl="0"/>
          <a:r>
            <a:rPr lang="es-PE" b="1" dirty="0" smtClean="0"/>
            <a:t>Sostiene jurídicamente un sistema que apoye una base científica y tecnológica para su implementación</a:t>
          </a:r>
          <a:endParaRPr lang="es-PE" b="1" dirty="0"/>
        </a:p>
      </dgm:t>
    </dgm:pt>
    <dgm:pt modelId="{E10C29D1-ECBF-4B46-9253-213DEA5371DF}" type="parTrans" cxnId="{EB5D0F2B-B987-4966-A88A-0748E8BBADE8}">
      <dgm:prSet/>
      <dgm:spPr/>
      <dgm:t>
        <a:bodyPr/>
        <a:lstStyle/>
        <a:p>
          <a:endParaRPr lang="es-PE"/>
        </a:p>
      </dgm:t>
    </dgm:pt>
    <dgm:pt modelId="{BD478696-45B7-4A91-968F-89832A8BF7D8}" type="sibTrans" cxnId="{EB5D0F2B-B987-4966-A88A-0748E8BBADE8}">
      <dgm:prSet/>
      <dgm:spPr/>
      <dgm:t>
        <a:bodyPr/>
        <a:lstStyle/>
        <a:p>
          <a:endParaRPr lang="es-PE"/>
        </a:p>
      </dgm:t>
    </dgm:pt>
    <dgm:pt modelId="{6B23D1F5-9236-480F-B027-B5EF68978DDA}">
      <dgm:prSet/>
      <dgm:spPr/>
      <dgm:t>
        <a:bodyPr/>
        <a:lstStyle/>
        <a:p>
          <a:pPr rtl="0"/>
          <a:r>
            <a:rPr lang="es-PE" b="1" dirty="0" smtClean="0"/>
            <a:t>Posibilita innovaciones de alto impacto en la sociedad</a:t>
          </a:r>
          <a:endParaRPr lang="es-PE" b="1" dirty="0"/>
        </a:p>
      </dgm:t>
    </dgm:pt>
    <dgm:pt modelId="{77D373A1-0ED3-4183-9025-7123871A8696}" type="parTrans" cxnId="{70F88969-5934-42BA-8ADB-EEE512D773C1}">
      <dgm:prSet/>
      <dgm:spPr/>
      <dgm:t>
        <a:bodyPr/>
        <a:lstStyle/>
        <a:p>
          <a:endParaRPr lang="es-PE"/>
        </a:p>
      </dgm:t>
    </dgm:pt>
    <dgm:pt modelId="{CEB78C56-B3EB-459D-AAA4-AABD03B8D1D3}" type="sibTrans" cxnId="{70F88969-5934-42BA-8ADB-EEE512D773C1}">
      <dgm:prSet/>
      <dgm:spPr/>
      <dgm:t>
        <a:bodyPr/>
        <a:lstStyle/>
        <a:p>
          <a:endParaRPr lang="es-PE"/>
        </a:p>
      </dgm:t>
    </dgm:pt>
    <dgm:pt modelId="{4CA3F7F7-F68F-4EBC-9F2C-7C208A443B62}">
      <dgm:prSet custT="1"/>
      <dgm:spPr/>
      <dgm:t>
        <a:bodyPr/>
        <a:lstStyle/>
        <a:p>
          <a:pPr rtl="0"/>
          <a:r>
            <a:rPr lang="es-PE" sz="2000" b="1" i="1" dirty="0" smtClean="0"/>
            <a:t>Marco regulatorio institucional garantía de cumplimiento de procesos y procedimientos</a:t>
          </a:r>
          <a:endParaRPr lang="es-PE" sz="2000" b="1" dirty="0"/>
        </a:p>
      </dgm:t>
    </dgm:pt>
    <dgm:pt modelId="{7D2730F8-DA38-45FF-A236-406C98BDA0C0}" type="parTrans" cxnId="{6653E5D8-691B-4540-8AE4-7F51510DB88D}">
      <dgm:prSet/>
      <dgm:spPr/>
      <dgm:t>
        <a:bodyPr/>
        <a:lstStyle/>
        <a:p>
          <a:endParaRPr lang="es-PE"/>
        </a:p>
      </dgm:t>
    </dgm:pt>
    <dgm:pt modelId="{046F871D-4304-4A7C-9F75-417FC4B1F9B8}" type="sibTrans" cxnId="{6653E5D8-691B-4540-8AE4-7F51510DB88D}">
      <dgm:prSet/>
      <dgm:spPr/>
      <dgm:t>
        <a:bodyPr/>
        <a:lstStyle/>
        <a:p>
          <a:endParaRPr lang="es-PE"/>
        </a:p>
      </dgm:t>
    </dgm:pt>
    <dgm:pt modelId="{91A7CBA0-8C0A-4ABC-87CB-77E80F11CD6B}" type="pres">
      <dgm:prSet presAssocID="{2DC1656F-1797-461D-96A9-D1390283B1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E7693ED-CAE4-4DD4-A67C-A26EA7602ABE}" type="pres">
      <dgm:prSet presAssocID="{423FDDBD-99F1-48AC-B35B-1A81A0CA566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6A47542-FFE2-4D18-AF25-0590244502E1}" type="pres">
      <dgm:prSet presAssocID="{6681B1FF-3CFD-4E77-8F49-D457369CA568}" presName="spacer" presStyleCnt="0"/>
      <dgm:spPr/>
    </dgm:pt>
    <dgm:pt modelId="{69B9DAF9-E399-45CC-ABEE-F617EB469D0A}" type="pres">
      <dgm:prSet presAssocID="{9F1EEFEC-64EE-4DA2-A8F5-A44959AC418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9677EFF-E203-48C3-80F8-30982D521BFF}" type="pres">
      <dgm:prSet presAssocID="{DE83F429-EAB2-4D63-99E4-0A3745375AA9}" presName="spacer" presStyleCnt="0"/>
      <dgm:spPr/>
    </dgm:pt>
    <dgm:pt modelId="{CE9FD6C4-A8C7-4B96-AEDB-BAE20A69F266}" type="pres">
      <dgm:prSet presAssocID="{206808A8-894A-49BB-99DD-1EB8CBB1CB0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E1FEC26-CE47-4765-AB65-49EE6170BA28}" type="pres">
      <dgm:prSet presAssocID="{C1BE87BD-CEB0-4786-95BF-AF9F6A280BB0}" presName="spacer" presStyleCnt="0"/>
      <dgm:spPr/>
    </dgm:pt>
    <dgm:pt modelId="{CEBF8CBF-82F4-4A1E-912F-2EF2B0CDC5A6}" type="pres">
      <dgm:prSet presAssocID="{42D87CAD-D51B-4A29-89D0-FE11E52D293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2AFF129-95D2-4E6B-AD1F-99FFD69B3D03}" type="pres">
      <dgm:prSet presAssocID="{4DE75DDB-4644-422D-85D5-E616654A0995}" presName="spacer" presStyleCnt="0"/>
      <dgm:spPr/>
    </dgm:pt>
    <dgm:pt modelId="{4A09DF70-D96A-4AE6-A58D-DA20BF2C4F51}" type="pres">
      <dgm:prSet presAssocID="{5D12E94A-A31B-4027-9494-A743383194C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205C9F-7296-49E2-9A5C-7D5F8D7070A5}" type="pres">
      <dgm:prSet presAssocID="{BD478696-45B7-4A91-968F-89832A8BF7D8}" presName="spacer" presStyleCnt="0"/>
      <dgm:spPr/>
    </dgm:pt>
    <dgm:pt modelId="{249DC1E5-9F05-4316-854C-3DE8F939E914}" type="pres">
      <dgm:prSet presAssocID="{6B23D1F5-9236-480F-B027-B5EF68978DD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E8ABC8-0CB9-48AD-BC12-8AFA483D4DB4}" type="pres">
      <dgm:prSet presAssocID="{6B23D1F5-9236-480F-B027-B5EF68978DD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3E0FFEF-4689-491B-8C6C-36B1E6C33A52}" srcId="{2DC1656F-1797-461D-96A9-D1390283B1C0}" destId="{42D87CAD-D51B-4A29-89D0-FE11E52D2938}" srcOrd="3" destOrd="0" parTransId="{8B1BCF90-5BCF-4459-8DFF-0435B8CC7E34}" sibTransId="{4DE75DDB-4644-422D-85D5-E616654A0995}"/>
    <dgm:cxn modelId="{6653E5D8-691B-4540-8AE4-7F51510DB88D}" srcId="{6B23D1F5-9236-480F-B027-B5EF68978DDA}" destId="{4CA3F7F7-F68F-4EBC-9F2C-7C208A443B62}" srcOrd="0" destOrd="0" parTransId="{7D2730F8-DA38-45FF-A236-406C98BDA0C0}" sibTransId="{046F871D-4304-4A7C-9F75-417FC4B1F9B8}"/>
    <dgm:cxn modelId="{93985EA1-AB95-42D2-AC82-9738366395A1}" srcId="{2DC1656F-1797-461D-96A9-D1390283B1C0}" destId="{206808A8-894A-49BB-99DD-1EB8CBB1CB0A}" srcOrd="2" destOrd="0" parTransId="{AD48BB40-C4A4-4223-91A5-9EC436E8EA6D}" sibTransId="{C1BE87BD-CEB0-4786-95BF-AF9F6A280BB0}"/>
    <dgm:cxn modelId="{EB5D0F2B-B987-4966-A88A-0748E8BBADE8}" srcId="{2DC1656F-1797-461D-96A9-D1390283B1C0}" destId="{5D12E94A-A31B-4027-9494-A743383194C9}" srcOrd="4" destOrd="0" parTransId="{E10C29D1-ECBF-4B46-9253-213DEA5371DF}" sibTransId="{BD478696-45B7-4A91-968F-89832A8BF7D8}"/>
    <dgm:cxn modelId="{7ACB700C-DAB9-4DD3-A6B8-6D78577D4FE0}" srcId="{2DC1656F-1797-461D-96A9-D1390283B1C0}" destId="{9F1EEFEC-64EE-4DA2-A8F5-A44959AC4189}" srcOrd="1" destOrd="0" parTransId="{E394AA71-942B-4F41-A89F-44FD722B682C}" sibTransId="{DE83F429-EAB2-4D63-99E4-0A3745375AA9}"/>
    <dgm:cxn modelId="{4F86BE64-9853-46B7-9053-B86265A1D17D}" srcId="{2DC1656F-1797-461D-96A9-D1390283B1C0}" destId="{423FDDBD-99F1-48AC-B35B-1A81A0CA566D}" srcOrd="0" destOrd="0" parTransId="{FC428156-6146-4795-AB38-5BB8AC7D606A}" sibTransId="{6681B1FF-3CFD-4E77-8F49-D457369CA568}"/>
    <dgm:cxn modelId="{1235B8B6-F07D-4A0A-A04D-E2D83DBCEE8A}" type="presOf" srcId="{206808A8-894A-49BB-99DD-1EB8CBB1CB0A}" destId="{CE9FD6C4-A8C7-4B96-AEDB-BAE20A69F266}" srcOrd="0" destOrd="0" presId="urn:microsoft.com/office/officeart/2005/8/layout/vList2"/>
    <dgm:cxn modelId="{70F88969-5934-42BA-8ADB-EEE512D773C1}" srcId="{2DC1656F-1797-461D-96A9-D1390283B1C0}" destId="{6B23D1F5-9236-480F-B027-B5EF68978DDA}" srcOrd="5" destOrd="0" parTransId="{77D373A1-0ED3-4183-9025-7123871A8696}" sibTransId="{CEB78C56-B3EB-459D-AAA4-AABD03B8D1D3}"/>
    <dgm:cxn modelId="{8817533B-1831-4EAE-9B12-1FA89E2EABF0}" type="presOf" srcId="{2DC1656F-1797-461D-96A9-D1390283B1C0}" destId="{91A7CBA0-8C0A-4ABC-87CB-77E80F11CD6B}" srcOrd="0" destOrd="0" presId="urn:microsoft.com/office/officeart/2005/8/layout/vList2"/>
    <dgm:cxn modelId="{F6A2D1A8-6CFB-40CA-BCE6-1F264BBCF599}" type="presOf" srcId="{6B23D1F5-9236-480F-B027-B5EF68978DDA}" destId="{249DC1E5-9F05-4316-854C-3DE8F939E914}" srcOrd="0" destOrd="0" presId="urn:microsoft.com/office/officeart/2005/8/layout/vList2"/>
    <dgm:cxn modelId="{64389CDD-CF19-46A1-9861-3792535337F5}" type="presOf" srcId="{9F1EEFEC-64EE-4DA2-A8F5-A44959AC4189}" destId="{69B9DAF9-E399-45CC-ABEE-F617EB469D0A}" srcOrd="0" destOrd="0" presId="urn:microsoft.com/office/officeart/2005/8/layout/vList2"/>
    <dgm:cxn modelId="{BDC19AD1-C789-4BF5-95F9-56763CBF1D1E}" type="presOf" srcId="{42D87CAD-D51B-4A29-89D0-FE11E52D2938}" destId="{CEBF8CBF-82F4-4A1E-912F-2EF2B0CDC5A6}" srcOrd="0" destOrd="0" presId="urn:microsoft.com/office/officeart/2005/8/layout/vList2"/>
    <dgm:cxn modelId="{DF99EB76-9C7D-46D6-BFC4-59643862A69F}" type="presOf" srcId="{5D12E94A-A31B-4027-9494-A743383194C9}" destId="{4A09DF70-D96A-4AE6-A58D-DA20BF2C4F51}" srcOrd="0" destOrd="0" presId="urn:microsoft.com/office/officeart/2005/8/layout/vList2"/>
    <dgm:cxn modelId="{AA469B04-B288-4E1F-8BC4-9B357F652D06}" type="presOf" srcId="{4CA3F7F7-F68F-4EBC-9F2C-7C208A443B62}" destId="{6EE8ABC8-0CB9-48AD-BC12-8AFA483D4DB4}" srcOrd="0" destOrd="0" presId="urn:microsoft.com/office/officeart/2005/8/layout/vList2"/>
    <dgm:cxn modelId="{CACEDEA0-0414-4739-BA81-60A34F44D5E8}" type="presOf" srcId="{423FDDBD-99F1-48AC-B35B-1A81A0CA566D}" destId="{9E7693ED-CAE4-4DD4-A67C-A26EA7602ABE}" srcOrd="0" destOrd="0" presId="urn:microsoft.com/office/officeart/2005/8/layout/vList2"/>
    <dgm:cxn modelId="{06E6B8E0-E9D9-4DAB-B60B-44022AB40FE2}" type="presParOf" srcId="{91A7CBA0-8C0A-4ABC-87CB-77E80F11CD6B}" destId="{9E7693ED-CAE4-4DD4-A67C-A26EA7602ABE}" srcOrd="0" destOrd="0" presId="urn:microsoft.com/office/officeart/2005/8/layout/vList2"/>
    <dgm:cxn modelId="{58C2A427-C00F-460C-A25C-B4CFA5A60C04}" type="presParOf" srcId="{91A7CBA0-8C0A-4ABC-87CB-77E80F11CD6B}" destId="{C6A47542-FFE2-4D18-AF25-0590244502E1}" srcOrd="1" destOrd="0" presId="urn:microsoft.com/office/officeart/2005/8/layout/vList2"/>
    <dgm:cxn modelId="{CFBA3141-C807-4688-B626-78ACF906270B}" type="presParOf" srcId="{91A7CBA0-8C0A-4ABC-87CB-77E80F11CD6B}" destId="{69B9DAF9-E399-45CC-ABEE-F617EB469D0A}" srcOrd="2" destOrd="0" presId="urn:microsoft.com/office/officeart/2005/8/layout/vList2"/>
    <dgm:cxn modelId="{76BC21B8-8F18-4370-BB98-DA8B3920C417}" type="presParOf" srcId="{91A7CBA0-8C0A-4ABC-87CB-77E80F11CD6B}" destId="{C9677EFF-E203-48C3-80F8-30982D521BFF}" srcOrd="3" destOrd="0" presId="urn:microsoft.com/office/officeart/2005/8/layout/vList2"/>
    <dgm:cxn modelId="{45DB0044-5D4C-463F-B956-E85029E2BC33}" type="presParOf" srcId="{91A7CBA0-8C0A-4ABC-87CB-77E80F11CD6B}" destId="{CE9FD6C4-A8C7-4B96-AEDB-BAE20A69F266}" srcOrd="4" destOrd="0" presId="urn:microsoft.com/office/officeart/2005/8/layout/vList2"/>
    <dgm:cxn modelId="{36A4EBC3-A122-420E-BC20-EAAD0E301772}" type="presParOf" srcId="{91A7CBA0-8C0A-4ABC-87CB-77E80F11CD6B}" destId="{CE1FEC26-CE47-4765-AB65-49EE6170BA28}" srcOrd="5" destOrd="0" presId="urn:microsoft.com/office/officeart/2005/8/layout/vList2"/>
    <dgm:cxn modelId="{EA07F16F-A3AC-4AD8-977F-9D27DB6AE502}" type="presParOf" srcId="{91A7CBA0-8C0A-4ABC-87CB-77E80F11CD6B}" destId="{CEBF8CBF-82F4-4A1E-912F-2EF2B0CDC5A6}" srcOrd="6" destOrd="0" presId="urn:microsoft.com/office/officeart/2005/8/layout/vList2"/>
    <dgm:cxn modelId="{BE6B6C6F-B349-40FA-9C0D-A35971FFF516}" type="presParOf" srcId="{91A7CBA0-8C0A-4ABC-87CB-77E80F11CD6B}" destId="{12AFF129-95D2-4E6B-AD1F-99FFD69B3D03}" srcOrd="7" destOrd="0" presId="urn:microsoft.com/office/officeart/2005/8/layout/vList2"/>
    <dgm:cxn modelId="{65975A60-2632-4C8C-881F-4BB831510F1C}" type="presParOf" srcId="{91A7CBA0-8C0A-4ABC-87CB-77E80F11CD6B}" destId="{4A09DF70-D96A-4AE6-A58D-DA20BF2C4F51}" srcOrd="8" destOrd="0" presId="urn:microsoft.com/office/officeart/2005/8/layout/vList2"/>
    <dgm:cxn modelId="{4DF7F8E2-DD23-4E97-A672-12801D85DD2B}" type="presParOf" srcId="{91A7CBA0-8C0A-4ABC-87CB-77E80F11CD6B}" destId="{07205C9F-7296-49E2-9A5C-7D5F8D7070A5}" srcOrd="9" destOrd="0" presId="urn:microsoft.com/office/officeart/2005/8/layout/vList2"/>
    <dgm:cxn modelId="{7750EFBB-9B53-486E-8F0B-BC06560F0BC0}" type="presParOf" srcId="{91A7CBA0-8C0A-4ABC-87CB-77E80F11CD6B}" destId="{249DC1E5-9F05-4316-854C-3DE8F939E914}" srcOrd="10" destOrd="0" presId="urn:microsoft.com/office/officeart/2005/8/layout/vList2"/>
    <dgm:cxn modelId="{43A44450-F704-49D7-8C2D-63CCE4B2FCEC}" type="presParOf" srcId="{91A7CBA0-8C0A-4ABC-87CB-77E80F11CD6B}" destId="{6EE8ABC8-0CB9-48AD-BC12-8AFA483D4DB4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E8AC80-2605-435B-901C-B852E72FC400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83F3EE4-A9ED-448A-BB13-E70CEF70B56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PE" b="1" baseline="0" smtClean="0"/>
            <a:t>Necesidad de un marco legal</a:t>
          </a:r>
          <a:endParaRPr lang="es-PE"/>
        </a:p>
      </dgm:t>
    </dgm:pt>
    <dgm:pt modelId="{51A10D47-0693-41B9-BA5E-752318C09EE8}" type="parTrans" cxnId="{C18B9BA8-9BBC-4D77-872B-FC8A62BE7A22}">
      <dgm:prSet/>
      <dgm:spPr/>
      <dgm:t>
        <a:bodyPr/>
        <a:lstStyle/>
        <a:p>
          <a:endParaRPr lang="es-PE"/>
        </a:p>
      </dgm:t>
    </dgm:pt>
    <dgm:pt modelId="{EB7BD153-6865-4CC2-B0E2-A59994A52EE3}" type="sibTrans" cxnId="{C18B9BA8-9BBC-4D77-872B-FC8A62BE7A22}">
      <dgm:prSet/>
      <dgm:spPr/>
      <dgm:t>
        <a:bodyPr/>
        <a:lstStyle/>
        <a:p>
          <a:endParaRPr lang="es-PE"/>
        </a:p>
      </dgm:t>
    </dgm:pt>
    <dgm:pt modelId="{9A71C5E3-26BC-4F1D-B414-AC194553D178}" type="pres">
      <dgm:prSet presAssocID="{DBE8AC80-2605-435B-901C-B852E72FC40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478D7D4-CF0C-48CB-B817-807D067F35E0}" type="pres">
      <dgm:prSet presAssocID="{983F3EE4-A9ED-448A-BB13-E70CEF70B564}" presName="circle1" presStyleLbl="node1" presStyleIdx="0" presStyleCnt="1"/>
      <dgm:spPr/>
    </dgm:pt>
    <dgm:pt modelId="{A97523B2-8C71-460A-A49E-D998433D3C8E}" type="pres">
      <dgm:prSet presAssocID="{983F3EE4-A9ED-448A-BB13-E70CEF70B564}" presName="space" presStyleCnt="0"/>
      <dgm:spPr/>
    </dgm:pt>
    <dgm:pt modelId="{20F04F63-063B-4268-A8CB-DAB0D76DE41E}" type="pres">
      <dgm:prSet presAssocID="{983F3EE4-A9ED-448A-BB13-E70CEF70B564}" presName="rect1" presStyleLbl="alignAcc1" presStyleIdx="0" presStyleCnt="1"/>
      <dgm:spPr/>
      <dgm:t>
        <a:bodyPr/>
        <a:lstStyle/>
        <a:p>
          <a:endParaRPr lang="es-PE"/>
        </a:p>
      </dgm:t>
    </dgm:pt>
    <dgm:pt modelId="{9BBA0CE9-31EC-4B7B-9D84-EFCFF34E3AFF}" type="pres">
      <dgm:prSet presAssocID="{983F3EE4-A9ED-448A-BB13-E70CEF70B56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A0CCA0A-5801-45AF-B3E4-C33C5D21DBAA}" type="presOf" srcId="{983F3EE4-A9ED-448A-BB13-E70CEF70B564}" destId="{9BBA0CE9-31EC-4B7B-9D84-EFCFF34E3AFF}" srcOrd="1" destOrd="0" presId="urn:microsoft.com/office/officeart/2005/8/layout/target3"/>
    <dgm:cxn modelId="{B6F66CF7-C693-402B-AF64-60095CFC6F64}" type="presOf" srcId="{983F3EE4-A9ED-448A-BB13-E70CEF70B564}" destId="{20F04F63-063B-4268-A8CB-DAB0D76DE41E}" srcOrd="0" destOrd="0" presId="urn:microsoft.com/office/officeart/2005/8/layout/target3"/>
    <dgm:cxn modelId="{C18B9BA8-9BBC-4D77-872B-FC8A62BE7A22}" srcId="{DBE8AC80-2605-435B-901C-B852E72FC400}" destId="{983F3EE4-A9ED-448A-BB13-E70CEF70B564}" srcOrd="0" destOrd="0" parTransId="{51A10D47-0693-41B9-BA5E-752318C09EE8}" sibTransId="{EB7BD153-6865-4CC2-B0E2-A59994A52EE3}"/>
    <dgm:cxn modelId="{8A237BA7-C88C-4668-BF86-A2D880DF5984}" type="presOf" srcId="{DBE8AC80-2605-435B-901C-B852E72FC400}" destId="{9A71C5E3-26BC-4F1D-B414-AC194553D178}" srcOrd="0" destOrd="0" presId="urn:microsoft.com/office/officeart/2005/8/layout/target3"/>
    <dgm:cxn modelId="{6294BB02-FD08-4776-83C5-853AE5B91D34}" type="presParOf" srcId="{9A71C5E3-26BC-4F1D-B414-AC194553D178}" destId="{F478D7D4-CF0C-48CB-B817-807D067F35E0}" srcOrd="0" destOrd="0" presId="urn:microsoft.com/office/officeart/2005/8/layout/target3"/>
    <dgm:cxn modelId="{1677B781-F18B-48C0-91D9-72EC2B7CD07B}" type="presParOf" srcId="{9A71C5E3-26BC-4F1D-B414-AC194553D178}" destId="{A97523B2-8C71-460A-A49E-D998433D3C8E}" srcOrd="1" destOrd="0" presId="urn:microsoft.com/office/officeart/2005/8/layout/target3"/>
    <dgm:cxn modelId="{D8FD055F-C797-4BAD-84EF-878B19F146A1}" type="presParOf" srcId="{9A71C5E3-26BC-4F1D-B414-AC194553D178}" destId="{20F04F63-063B-4268-A8CB-DAB0D76DE41E}" srcOrd="2" destOrd="0" presId="urn:microsoft.com/office/officeart/2005/8/layout/target3"/>
    <dgm:cxn modelId="{AFC20968-FFE3-497A-95DA-BFC015BF4135}" type="presParOf" srcId="{9A71C5E3-26BC-4F1D-B414-AC194553D178}" destId="{9BBA0CE9-31EC-4B7B-9D84-EFCFF34E3AF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6774DA-B2BB-449E-B660-43CC8CCE3EDA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1E12F96-84AE-4CD2-AA6B-B823FF3CB227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s-PE" b="1" dirty="0" smtClean="0"/>
            <a:t>“El marco </a:t>
          </a:r>
          <a:r>
            <a:rPr lang="es-PE" b="1" dirty="0" smtClean="0"/>
            <a:t>legal, aún </a:t>
          </a:r>
          <a:r>
            <a:rPr lang="es-PE" b="1" dirty="0" smtClean="0"/>
            <a:t>cuando no se pueda hacer cumplir más adelante, hace que la posición de </a:t>
          </a:r>
          <a:r>
            <a:rPr lang="es-PE" b="1" dirty="0" smtClean="0"/>
            <a:t>los, supuestamente, </a:t>
          </a:r>
          <a:r>
            <a:rPr lang="es-PE" b="1" dirty="0" smtClean="0"/>
            <a:t>favorecidos por la ley sea más fuerte que si no existiera esta legislación”. (Mayer Serra, Carlos)</a:t>
          </a:r>
          <a:endParaRPr lang="es-PE" dirty="0"/>
        </a:p>
      </dgm:t>
    </dgm:pt>
    <dgm:pt modelId="{B67D0D82-9C1C-494B-92DF-D9C24B6A2554}" type="parTrans" cxnId="{2B4BC589-8DF6-4A0B-B806-D9137952AAAD}">
      <dgm:prSet/>
      <dgm:spPr/>
      <dgm:t>
        <a:bodyPr/>
        <a:lstStyle/>
        <a:p>
          <a:endParaRPr lang="es-PE"/>
        </a:p>
      </dgm:t>
    </dgm:pt>
    <dgm:pt modelId="{E63FD224-CC59-4199-9C6E-0E109062F95D}" type="sibTrans" cxnId="{2B4BC589-8DF6-4A0B-B806-D9137952AAAD}">
      <dgm:prSet/>
      <dgm:spPr/>
      <dgm:t>
        <a:bodyPr/>
        <a:lstStyle/>
        <a:p>
          <a:endParaRPr lang="es-PE"/>
        </a:p>
      </dgm:t>
    </dgm:pt>
    <dgm:pt modelId="{E6E97F00-167C-4527-8405-DD82C619FC81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s-PE" sz="2800" b="1" dirty="0" smtClean="0"/>
            <a:t>Legislación responde a necesidad de seguridad jurídica: proteger archivos y </a:t>
          </a:r>
          <a:r>
            <a:rPr lang="es-PE" sz="2800" b="1" dirty="0" smtClean="0"/>
            <a:t>documentos </a:t>
          </a:r>
          <a:r>
            <a:rPr lang="es-PE" sz="2800" b="1" dirty="0" smtClean="0"/>
            <a:t>e interesados</a:t>
          </a:r>
          <a:endParaRPr lang="es-PE" sz="2800" dirty="0"/>
        </a:p>
      </dgm:t>
    </dgm:pt>
    <dgm:pt modelId="{03C04569-B915-405F-B03B-0C1650E4A131}" type="parTrans" cxnId="{44175A40-376D-4E54-A6F1-AD1338AFBC9B}">
      <dgm:prSet/>
      <dgm:spPr/>
      <dgm:t>
        <a:bodyPr/>
        <a:lstStyle/>
        <a:p>
          <a:endParaRPr lang="es-PE"/>
        </a:p>
      </dgm:t>
    </dgm:pt>
    <dgm:pt modelId="{8E1B010C-3672-429E-893B-7CC88E2A2B4A}" type="sibTrans" cxnId="{44175A40-376D-4E54-A6F1-AD1338AFBC9B}">
      <dgm:prSet/>
      <dgm:spPr/>
      <dgm:t>
        <a:bodyPr/>
        <a:lstStyle/>
        <a:p>
          <a:endParaRPr lang="es-PE"/>
        </a:p>
      </dgm:t>
    </dgm:pt>
    <dgm:pt modelId="{BB8DDDDB-0179-4672-8E08-C6A9CE8E7125}">
      <dgm:prSet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s-PE" sz="2800" b="1" dirty="0" smtClean="0"/>
            <a:t>Archiveros luchan por lograr leyes de protección del patrimonio documental, creación de SSNNAA, SGD, sobre los documentos digitales con valor legal, incorporar nuevos conceptos, etc.</a:t>
          </a:r>
          <a:endParaRPr lang="es-PE" sz="2800" dirty="0"/>
        </a:p>
      </dgm:t>
    </dgm:pt>
    <dgm:pt modelId="{EBEAFA5C-4835-4CED-A66F-826055752F98}" type="parTrans" cxnId="{E6CD7989-406A-49DB-919B-B334C1CDAEF9}">
      <dgm:prSet/>
      <dgm:spPr/>
      <dgm:t>
        <a:bodyPr/>
        <a:lstStyle/>
        <a:p>
          <a:endParaRPr lang="es-PE"/>
        </a:p>
      </dgm:t>
    </dgm:pt>
    <dgm:pt modelId="{0C101111-F339-479B-971D-8AAA30EB8952}" type="sibTrans" cxnId="{E6CD7989-406A-49DB-919B-B334C1CDAEF9}">
      <dgm:prSet/>
      <dgm:spPr/>
      <dgm:t>
        <a:bodyPr/>
        <a:lstStyle/>
        <a:p>
          <a:endParaRPr lang="es-PE"/>
        </a:p>
      </dgm:t>
    </dgm:pt>
    <dgm:pt modelId="{F91EF984-1760-4786-9D1F-8AA2F755758A}" type="pres">
      <dgm:prSet presAssocID="{C76774DA-B2BB-449E-B660-43CC8CCE3E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01CF19C-22E7-449A-BE8C-127ADD8032B3}" type="pres">
      <dgm:prSet presAssocID="{C76774DA-B2BB-449E-B660-43CC8CCE3EDA}" presName="dummyMaxCanvas" presStyleCnt="0">
        <dgm:presLayoutVars/>
      </dgm:prSet>
      <dgm:spPr/>
    </dgm:pt>
    <dgm:pt modelId="{FDF4739D-927F-4655-B455-BACA4DECEFF6}" type="pres">
      <dgm:prSet presAssocID="{C76774DA-B2BB-449E-B660-43CC8CCE3ED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DB7948-C54D-46DF-B83A-DA2A576E0399}" type="pres">
      <dgm:prSet presAssocID="{C76774DA-B2BB-449E-B660-43CC8CCE3ED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7B4550-B34D-45F9-875E-24216C90E57A}" type="pres">
      <dgm:prSet presAssocID="{C76774DA-B2BB-449E-B660-43CC8CCE3ED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95FF96F-79AD-454D-8530-1EF77BC90EDB}" type="pres">
      <dgm:prSet presAssocID="{C76774DA-B2BB-449E-B660-43CC8CCE3ED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0FE345-7689-457F-8188-C99C26D0FF92}" type="pres">
      <dgm:prSet presAssocID="{C76774DA-B2BB-449E-B660-43CC8CCE3ED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6FB28F7-D15B-4D63-A97A-1F5B0FDEBB13}" type="pres">
      <dgm:prSet presAssocID="{C76774DA-B2BB-449E-B660-43CC8CCE3ED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9F8B915-74A9-423A-BBA0-7EB253047924}" type="pres">
      <dgm:prSet presAssocID="{C76774DA-B2BB-449E-B660-43CC8CCE3ED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2BBC66E-AF55-4086-BBE1-C53E884F6DFF}" type="pres">
      <dgm:prSet presAssocID="{C76774DA-B2BB-449E-B660-43CC8CCE3ED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B4BC589-8DF6-4A0B-B806-D9137952AAAD}" srcId="{C76774DA-B2BB-449E-B660-43CC8CCE3EDA}" destId="{41E12F96-84AE-4CD2-AA6B-B823FF3CB227}" srcOrd="0" destOrd="0" parTransId="{B67D0D82-9C1C-494B-92DF-D9C24B6A2554}" sibTransId="{E63FD224-CC59-4199-9C6E-0E109062F95D}"/>
    <dgm:cxn modelId="{D811C3A0-200F-4B31-89E1-A95DFE3553DE}" type="presOf" srcId="{E63FD224-CC59-4199-9C6E-0E109062F95D}" destId="{B95FF96F-79AD-454D-8530-1EF77BC90EDB}" srcOrd="0" destOrd="0" presId="urn:microsoft.com/office/officeart/2005/8/layout/vProcess5"/>
    <dgm:cxn modelId="{5AA914AD-72DA-494E-A275-EBD4BA6694E2}" type="presOf" srcId="{41E12F96-84AE-4CD2-AA6B-B823FF3CB227}" destId="{FDF4739D-927F-4655-B455-BACA4DECEFF6}" srcOrd="0" destOrd="0" presId="urn:microsoft.com/office/officeart/2005/8/layout/vProcess5"/>
    <dgm:cxn modelId="{D408CDC1-77E3-4CAF-987F-BB0EF9BC4AA7}" type="presOf" srcId="{BB8DDDDB-0179-4672-8E08-C6A9CE8E7125}" destId="{E07B4550-B34D-45F9-875E-24216C90E57A}" srcOrd="0" destOrd="0" presId="urn:microsoft.com/office/officeart/2005/8/layout/vProcess5"/>
    <dgm:cxn modelId="{5D2415B5-1F8C-4148-A270-E6FF79D822AF}" type="presOf" srcId="{C76774DA-B2BB-449E-B660-43CC8CCE3EDA}" destId="{F91EF984-1760-4786-9D1F-8AA2F755758A}" srcOrd="0" destOrd="0" presId="urn:microsoft.com/office/officeart/2005/8/layout/vProcess5"/>
    <dgm:cxn modelId="{EBC0A21F-70EB-4BAB-A71B-FF0C3E931A87}" type="presOf" srcId="{BB8DDDDB-0179-4672-8E08-C6A9CE8E7125}" destId="{82BBC66E-AF55-4086-BBE1-C53E884F6DFF}" srcOrd="1" destOrd="0" presId="urn:microsoft.com/office/officeart/2005/8/layout/vProcess5"/>
    <dgm:cxn modelId="{538D393B-6B56-4C8A-B31B-DBA46BC76BC5}" type="presOf" srcId="{41E12F96-84AE-4CD2-AA6B-B823FF3CB227}" destId="{C6FB28F7-D15B-4D63-A97A-1F5B0FDEBB13}" srcOrd="1" destOrd="0" presId="urn:microsoft.com/office/officeart/2005/8/layout/vProcess5"/>
    <dgm:cxn modelId="{E621A374-096F-4A87-8EBC-2C31A93CAEB6}" type="presOf" srcId="{8E1B010C-3672-429E-893B-7CC88E2A2B4A}" destId="{F20FE345-7689-457F-8188-C99C26D0FF92}" srcOrd="0" destOrd="0" presId="urn:microsoft.com/office/officeart/2005/8/layout/vProcess5"/>
    <dgm:cxn modelId="{7B5E1A22-A2BC-4812-A331-EBA6D18686F2}" type="presOf" srcId="{E6E97F00-167C-4527-8405-DD82C619FC81}" destId="{1CDB7948-C54D-46DF-B83A-DA2A576E0399}" srcOrd="0" destOrd="0" presId="urn:microsoft.com/office/officeart/2005/8/layout/vProcess5"/>
    <dgm:cxn modelId="{44175A40-376D-4E54-A6F1-AD1338AFBC9B}" srcId="{C76774DA-B2BB-449E-B660-43CC8CCE3EDA}" destId="{E6E97F00-167C-4527-8405-DD82C619FC81}" srcOrd="1" destOrd="0" parTransId="{03C04569-B915-405F-B03B-0C1650E4A131}" sibTransId="{8E1B010C-3672-429E-893B-7CC88E2A2B4A}"/>
    <dgm:cxn modelId="{E6CD7989-406A-49DB-919B-B334C1CDAEF9}" srcId="{C76774DA-B2BB-449E-B660-43CC8CCE3EDA}" destId="{BB8DDDDB-0179-4672-8E08-C6A9CE8E7125}" srcOrd="2" destOrd="0" parTransId="{EBEAFA5C-4835-4CED-A66F-826055752F98}" sibTransId="{0C101111-F339-479B-971D-8AAA30EB8952}"/>
    <dgm:cxn modelId="{6DE2532D-EECB-4770-A47A-02ABE2D61A47}" type="presOf" srcId="{E6E97F00-167C-4527-8405-DD82C619FC81}" destId="{B9F8B915-74A9-423A-BBA0-7EB253047924}" srcOrd="1" destOrd="0" presId="urn:microsoft.com/office/officeart/2005/8/layout/vProcess5"/>
    <dgm:cxn modelId="{E7ECC5C6-E762-4851-A1D6-9ECB80BA8FF6}" type="presParOf" srcId="{F91EF984-1760-4786-9D1F-8AA2F755758A}" destId="{401CF19C-22E7-449A-BE8C-127ADD8032B3}" srcOrd="0" destOrd="0" presId="urn:microsoft.com/office/officeart/2005/8/layout/vProcess5"/>
    <dgm:cxn modelId="{BFA1C05F-3578-4617-B390-AD219FC38A5F}" type="presParOf" srcId="{F91EF984-1760-4786-9D1F-8AA2F755758A}" destId="{FDF4739D-927F-4655-B455-BACA4DECEFF6}" srcOrd="1" destOrd="0" presId="urn:microsoft.com/office/officeart/2005/8/layout/vProcess5"/>
    <dgm:cxn modelId="{AD3D0632-94CC-481C-B65D-D451EB8AE31D}" type="presParOf" srcId="{F91EF984-1760-4786-9D1F-8AA2F755758A}" destId="{1CDB7948-C54D-46DF-B83A-DA2A576E0399}" srcOrd="2" destOrd="0" presId="urn:microsoft.com/office/officeart/2005/8/layout/vProcess5"/>
    <dgm:cxn modelId="{EC67EA00-6BE9-4EBE-A126-D1C2B42C57EA}" type="presParOf" srcId="{F91EF984-1760-4786-9D1F-8AA2F755758A}" destId="{E07B4550-B34D-45F9-875E-24216C90E57A}" srcOrd="3" destOrd="0" presId="urn:microsoft.com/office/officeart/2005/8/layout/vProcess5"/>
    <dgm:cxn modelId="{169C204A-B224-4128-A555-498D201B5BED}" type="presParOf" srcId="{F91EF984-1760-4786-9D1F-8AA2F755758A}" destId="{B95FF96F-79AD-454D-8530-1EF77BC90EDB}" srcOrd="4" destOrd="0" presId="urn:microsoft.com/office/officeart/2005/8/layout/vProcess5"/>
    <dgm:cxn modelId="{FC08A9A8-F9DE-4247-86E2-3F1B350405A7}" type="presParOf" srcId="{F91EF984-1760-4786-9D1F-8AA2F755758A}" destId="{F20FE345-7689-457F-8188-C99C26D0FF92}" srcOrd="5" destOrd="0" presId="urn:microsoft.com/office/officeart/2005/8/layout/vProcess5"/>
    <dgm:cxn modelId="{6D67DAAD-6849-414F-A97B-4B2E6F18D09D}" type="presParOf" srcId="{F91EF984-1760-4786-9D1F-8AA2F755758A}" destId="{C6FB28F7-D15B-4D63-A97A-1F5B0FDEBB13}" srcOrd="6" destOrd="0" presId="urn:microsoft.com/office/officeart/2005/8/layout/vProcess5"/>
    <dgm:cxn modelId="{7213420A-E61D-4C56-A564-9FF51B498367}" type="presParOf" srcId="{F91EF984-1760-4786-9D1F-8AA2F755758A}" destId="{B9F8B915-74A9-423A-BBA0-7EB253047924}" srcOrd="7" destOrd="0" presId="urn:microsoft.com/office/officeart/2005/8/layout/vProcess5"/>
    <dgm:cxn modelId="{DB6F783A-AFCD-4EF0-9900-CC795FBA093B}" type="presParOf" srcId="{F91EF984-1760-4786-9D1F-8AA2F755758A}" destId="{82BBC66E-AF55-4086-BBE1-C53E884F6DF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372B53-C88A-4765-A199-DFCE0BC5710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FD7D963D-C2E7-485D-8242-12B7D9B6A6D3}">
      <dgm:prSet custT="1"/>
      <dgm:spPr/>
      <dgm:t>
        <a:bodyPr/>
        <a:lstStyle/>
        <a:p>
          <a:pPr rtl="0"/>
          <a:r>
            <a:rPr lang="es-MX" sz="3200" b="1" baseline="0" dirty="0" smtClean="0">
              <a:solidFill>
                <a:srgbClr val="002060"/>
              </a:solidFill>
            </a:rPr>
            <a:t>Temas inmediatos a atender:</a:t>
          </a:r>
          <a:endParaRPr lang="es-PE" sz="3200" dirty="0">
            <a:solidFill>
              <a:srgbClr val="002060"/>
            </a:solidFill>
          </a:endParaRPr>
        </a:p>
      </dgm:t>
    </dgm:pt>
    <dgm:pt modelId="{B376F21F-D432-41E0-9E85-92D29E227D3D}" type="parTrans" cxnId="{2709AACD-FA78-459A-8106-7652C0D4E3AE}">
      <dgm:prSet/>
      <dgm:spPr/>
      <dgm:t>
        <a:bodyPr/>
        <a:lstStyle/>
        <a:p>
          <a:endParaRPr lang="es-PE"/>
        </a:p>
      </dgm:t>
    </dgm:pt>
    <dgm:pt modelId="{5AAE1494-F76C-4DFA-9CCC-F35E4D702217}" type="sibTrans" cxnId="{2709AACD-FA78-459A-8106-7652C0D4E3AE}">
      <dgm:prSet/>
      <dgm:spPr/>
      <dgm:t>
        <a:bodyPr/>
        <a:lstStyle/>
        <a:p>
          <a:endParaRPr lang="es-PE"/>
        </a:p>
      </dgm:t>
    </dgm:pt>
    <dgm:pt modelId="{569F01A6-7EBC-424A-A336-975BE2A89333}" type="pres">
      <dgm:prSet presAssocID="{8B372B53-C88A-4765-A199-DFCE0BC571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DFE3213-2BBE-4531-B5CB-6013A41FFE01}" type="pres">
      <dgm:prSet presAssocID="{FD7D963D-C2E7-485D-8242-12B7D9B6A6D3}" presName="parentText" presStyleLbl="node1" presStyleIdx="0" presStyleCnt="1" custLinFactNeighborX="-15572" custLinFactNeighborY="-1026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1C9D3E6-6487-403B-969D-79C65D5E9590}" type="presOf" srcId="{FD7D963D-C2E7-485D-8242-12B7D9B6A6D3}" destId="{4DFE3213-2BBE-4531-B5CB-6013A41FFE01}" srcOrd="0" destOrd="0" presId="urn:microsoft.com/office/officeart/2005/8/layout/vList2"/>
    <dgm:cxn modelId="{2709AACD-FA78-459A-8106-7652C0D4E3AE}" srcId="{8B372B53-C88A-4765-A199-DFCE0BC57108}" destId="{FD7D963D-C2E7-485D-8242-12B7D9B6A6D3}" srcOrd="0" destOrd="0" parTransId="{B376F21F-D432-41E0-9E85-92D29E227D3D}" sibTransId="{5AAE1494-F76C-4DFA-9CCC-F35E4D702217}"/>
    <dgm:cxn modelId="{163DA576-4A51-46BC-AF64-8C26A6FD18C2}" type="presOf" srcId="{8B372B53-C88A-4765-A199-DFCE0BC57108}" destId="{569F01A6-7EBC-424A-A336-975BE2A89333}" srcOrd="0" destOrd="0" presId="urn:microsoft.com/office/officeart/2005/8/layout/vList2"/>
    <dgm:cxn modelId="{052F29C7-3F56-4B57-B694-1E746DA80D63}" type="presParOf" srcId="{569F01A6-7EBC-424A-A336-975BE2A89333}" destId="{4DFE3213-2BBE-4531-B5CB-6013A41FFE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F9D520-341D-4926-B63C-6242356B918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BEFB45B-A042-41A8-A9E0-0B91D1DCDED0}">
      <dgm:prSet custT="1"/>
      <dgm:spPr/>
      <dgm:t>
        <a:bodyPr/>
        <a:lstStyle/>
        <a:p>
          <a:pPr rtl="0"/>
          <a:r>
            <a:rPr lang="es-MX" sz="2800" b="1" dirty="0" smtClean="0">
              <a:solidFill>
                <a:srgbClr val="002060"/>
              </a:solidFill>
            </a:rPr>
            <a:t>A</a:t>
          </a:r>
          <a:r>
            <a:rPr lang="es-PE" sz="2800" b="1" dirty="0" err="1" smtClean="0">
              <a:solidFill>
                <a:srgbClr val="002060"/>
              </a:solidFill>
            </a:rPr>
            <a:t>plicación</a:t>
          </a:r>
          <a:r>
            <a:rPr lang="es-PE" sz="2800" b="1" dirty="0" smtClean="0">
              <a:solidFill>
                <a:srgbClr val="002060"/>
              </a:solidFill>
            </a:rPr>
            <a:t> de informática</a:t>
          </a:r>
          <a:r>
            <a:rPr lang="es-MX" sz="2800" b="1" dirty="0" smtClean="0">
              <a:solidFill>
                <a:srgbClr val="002060"/>
              </a:solidFill>
            </a:rPr>
            <a:t>:</a:t>
          </a:r>
          <a:r>
            <a:rPr lang="es-PE" sz="2800" b="1" dirty="0" smtClean="0">
              <a:solidFill>
                <a:srgbClr val="002060"/>
              </a:solidFill>
            </a:rPr>
            <a:t> preservación</a:t>
          </a:r>
          <a:r>
            <a:rPr lang="es-MX" sz="2800" b="1" dirty="0" smtClean="0">
              <a:solidFill>
                <a:srgbClr val="002060"/>
              </a:solidFill>
            </a:rPr>
            <a:t> a   largo plazo</a:t>
          </a:r>
          <a:r>
            <a:rPr lang="es-PE" sz="2800" b="1" dirty="0" smtClean="0">
              <a:solidFill>
                <a:srgbClr val="002060"/>
              </a:solidFill>
            </a:rPr>
            <a:t>, seguridad, fiabilidad y </a:t>
          </a:r>
          <a:r>
            <a:rPr lang="es-PE" sz="2800" b="1" dirty="0" err="1" smtClean="0">
              <a:solidFill>
                <a:srgbClr val="002060"/>
              </a:solidFill>
            </a:rPr>
            <a:t>autenticida</a:t>
          </a:r>
          <a:r>
            <a:rPr lang="es-MX" sz="2800" b="1" dirty="0" smtClean="0">
              <a:solidFill>
                <a:srgbClr val="002060"/>
              </a:solidFill>
            </a:rPr>
            <a:t>d.</a:t>
          </a:r>
          <a:endParaRPr lang="es-PE" sz="2800" dirty="0">
            <a:solidFill>
              <a:srgbClr val="002060"/>
            </a:solidFill>
          </a:endParaRPr>
        </a:p>
      </dgm:t>
    </dgm:pt>
    <dgm:pt modelId="{789912C4-58D3-46D8-A8EA-7407BD214966}" type="parTrans" cxnId="{E1065F76-19FB-4F27-9560-6C0B032629D6}">
      <dgm:prSet/>
      <dgm:spPr/>
      <dgm:t>
        <a:bodyPr/>
        <a:lstStyle/>
        <a:p>
          <a:endParaRPr lang="es-PE"/>
        </a:p>
      </dgm:t>
    </dgm:pt>
    <dgm:pt modelId="{F3975B67-832A-4A0E-8DE7-341A946F07E3}" type="sibTrans" cxnId="{E1065F76-19FB-4F27-9560-6C0B032629D6}">
      <dgm:prSet/>
      <dgm:spPr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82000" prstMaterial="matte">
          <a:bevelT w="127000" h="63500"/>
        </a:sp3d>
      </dgm:spPr>
      <dgm:t>
        <a:bodyPr/>
        <a:lstStyle/>
        <a:p>
          <a:endParaRPr lang="es-PE"/>
        </a:p>
      </dgm:t>
    </dgm:pt>
    <dgm:pt modelId="{8F3CC27C-2DCE-44F4-B01A-613684CFA4E3}">
      <dgm:prSet/>
      <dgm:spPr/>
      <dgm:t>
        <a:bodyPr/>
        <a:lstStyle/>
        <a:p>
          <a:pPr rtl="0"/>
          <a:r>
            <a:rPr lang="es-PE" b="1" dirty="0" smtClean="0">
              <a:solidFill>
                <a:srgbClr val="002060"/>
              </a:solidFill>
            </a:rPr>
            <a:t>Comprender </a:t>
          </a:r>
          <a:r>
            <a:rPr lang="es-MX" b="1" dirty="0" smtClean="0">
              <a:solidFill>
                <a:srgbClr val="002060"/>
              </a:solidFill>
            </a:rPr>
            <a:t>en</a:t>
          </a:r>
          <a:r>
            <a:rPr lang="es-PE" b="1" dirty="0" smtClean="0">
              <a:solidFill>
                <a:srgbClr val="002060"/>
              </a:solidFill>
            </a:rPr>
            <a:t> legislación y normas técnicas</a:t>
          </a:r>
          <a:r>
            <a:rPr lang="es-MX" b="1" dirty="0" smtClean="0">
              <a:solidFill>
                <a:srgbClr val="002060"/>
              </a:solidFill>
            </a:rPr>
            <a:t>, </a:t>
          </a:r>
          <a:r>
            <a:rPr lang="es-PE" b="1" dirty="0" smtClean="0">
              <a:solidFill>
                <a:srgbClr val="002060"/>
              </a:solidFill>
            </a:rPr>
            <a:t>disposiciones para el tratamiento de documentos de archivo por medios electrónicos desde su creación hasta su destino final</a:t>
          </a:r>
          <a:endParaRPr lang="es-PE" dirty="0">
            <a:solidFill>
              <a:srgbClr val="002060"/>
            </a:solidFill>
          </a:endParaRPr>
        </a:p>
      </dgm:t>
    </dgm:pt>
    <dgm:pt modelId="{48AF6FB1-A5B8-49AD-A3CD-482F00484015}" type="parTrans" cxnId="{485F4C13-7CBF-43A1-B443-A8454A382F3E}">
      <dgm:prSet/>
      <dgm:spPr/>
      <dgm:t>
        <a:bodyPr/>
        <a:lstStyle/>
        <a:p>
          <a:endParaRPr lang="es-PE"/>
        </a:p>
      </dgm:t>
    </dgm:pt>
    <dgm:pt modelId="{8A91CA12-83F2-4A0D-A4FE-8D139F2D0FCC}" type="sibTrans" cxnId="{485F4C13-7CBF-43A1-B443-A8454A382F3E}">
      <dgm:prSet/>
      <dgm:spPr/>
      <dgm:t>
        <a:bodyPr/>
        <a:lstStyle/>
        <a:p>
          <a:endParaRPr lang="es-PE"/>
        </a:p>
      </dgm:t>
    </dgm:pt>
    <dgm:pt modelId="{59682580-BA4F-4B97-BFB8-278C34B1ECF5}" type="pres">
      <dgm:prSet presAssocID="{33F9D520-341D-4926-B63C-6242356B91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4B4FF55-0EB1-4FA8-9AC5-B7FEA92486CC}" type="pres">
      <dgm:prSet presAssocID="{EBEFB45B-A042-41A8-A9E0-0B91D1DCDE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EADA134-8DA1-455B-8580-D492943C9D3B}" type="pres">
      <dgm:prSet presAssocID="{F3975B67-832A-4A0E-8DE7-341A946F07E3}" presName="sibTrans" presStyleLbl="sibTrans2D1" presStyleIdx="0" presStyleCnt="1" custScaleX="164945"/>
      <dgm:spPr/>
      <dgm:t>
        <a:bodyPr/>
        <a:lstStyle/>
        <a:p>
          <a:endParaRPr lang="es-PE"/>
        </a:p>
      </dgm:t>
    </dgm:pt>
    <dgm:pt modelId="{5EE7317B-3D9D-4870-93DE-1E698B2DF4EF}" type="pres">
      <dgm:prSet presAssocID="{F3975B67-832A-4A0E-8DE7-341A946F07E3}" presName="connectorText" presStyleLbl="sibTrans2D1" presStyleIdx="0" presStyleCnt="1"/>
      <dgm:spPr/>
      <dgm:t>
        <a:bodyPr/>
        <a:lstStyle/>
        <a:p>
          <a:endParaRPr lang="es-PE"/>
        </a:p>
      </dgm:t>
    </dgm:pt>
    <dgm:pt modelId="{C69282F3-2042-4EE7-B2CC-6B4E3366043C}" type="pres">
      <dgm:prSet presAssocID="{8F3CC27C-2DCE-44F4-B01A-613684CFA4E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1065F76-19FB-4F27-9560-6C0B032629D6}" srcId="{33F9D520-341D-4926-B63C-6242356B918E}" destId="{EBEFB45B-A042-41A8-A9E0-0B91D1DCDED0}" srcOrd="0" destOrd="0" parTransId="{789912C4-58D3-46D8-A8EA-7407BD214966}" sibTransId="{F3975B67-832A-4A0E-8DE7-341A946F07E3}"/>
    <dgm:cxn modelId="{84885433-B910-460D-A374-49C8A1660F7F}" type="presOf" srcId="{F3975B67-832A-4A0E-8DE7-341A946F07E3}" destId="{3EADA134-8DA1-455B-8580-D492943C9D3B}" srcOrd="0" destOrd="0" presId="urn:microsoft.com/office/officeart/2005/8/layout/process1"/>
    <dgm:cxn modelId="{E33B6C2A-36C7-4A27-A79C-E7017E4EFF56}" type="presOf" srcId="{F3975B67-832A-4A0E-8DE7-341A946F07E3}" destId="{5EE7317B-3D9D-4870-93DE-1E698B2DF4EF}" srcOrd="1" destOrd="0" presId="urn:microsoft.com/office/officeart/2005/8/layout/process1"/>
    <dgm:cxn modelId="{B01CF17A-7B47-4690-9481-6AD8DB7B20E2}" type="presOf" srcId="{EBEFB45B-A042-41A8-A9E0-0B91D1DCDED0}" destId="{E4B4FF55-0EB1-4FA8-9AC5-B7FEA92486CC}" srcOrd="0" destOrd="0" presId="urn:microsoft.com/office/officeart/2005/8/layout/process1"/>
    <dgm:cxn modelId="{F3A8818B-9064-469F-A511-2AD614BD9299}" type="presOf" srcId="{33F9D520-341D-4926-B63C-6242356B918E}" destId="{59682580-BA4F-4B97-BFB8-278C34B1ECF5}" srcOrd="0" destOrd="0" presId="urn:microsoft.com/office/officeart/2005/8/layout/process1"/>
    <dgm:cxn modelId="{485F4C13-7CBF-43A1-B443-A8454A382F3E}" srcId="{33F9D520-341D-4926-B63C-6242356B918E}" destId="{8F3CC27C-2DCE-44F4-B01A-613684CFA4E3}" srcOrd="1" destOrd="0" parTransId="{48AF6FB1-A5B8-49AD-A3CD-482F00484015}" sibTransId="{8A91CA12-83F2-4A0D-A4FE-8D139F2D0FCC}"/>
    <dgm:cxn modelId="{BA729623-E414-4373-AD40-8554DEB7C384}" type="presOf" srcId="{8F3CC27C-2DCE-44F4-B01A-613684CFA4E3}" destId="{C69282F3-2042-4EE7-B2CC-6B4E3366043C}" srcOrd="0" destOrd="0" presId="urn:microsoft.com/office/officeart/2005/8/layout/process1"/>
    <dgm:cxn modelId="{A8E8438C-90DB-44E0-90E1-A8048A84B4ED}" type="presParOf" srcId="{59682580-BA4F-4B97-BFB8-278C34B1ECF5}" destId="{E4B4FF55-0EB1-4FA8-9AC5-B7FEA92486CC}" srcOrd="0" destOrd="0" presId="urn:microsoft.com/office/officeart/2005/8/layout/process1"/>
    <dgm:cxn modelId="{A2784439-6656-49FA-92AD-9C6F5607958F}" type="presParOf" srcId="{59682580-BA4F-4B97-BFB8-278C34B1ECF5}" destId="{3EADA134-8DA1-455B-8580-D492943C9D3B}" srcOrd="1" destOrd="0" presId="urn:microsoft.com/office/officeart/2005/8/layout/process1"/>
    <dgm:cxn modelId="{6646C11B-E52F-4972-90B0-FBBB832C0539}" type="presParOf" srcId="{3EADA134-8DA1-455B-8580-D492943C9D3B}" destId="{5EE7317B-3D9D-4870-93DE-1E698B2DF4EF}" srcOrd="0" destOrd="0" presId="urn:microsoft.com/office/officeart/2005/8/layout/process1"/>
    <dgm:cxn modelId="{B574348D-F8D9-4C4A-83CF-83EF49A65B2C}" type="presParOf" srcId="{59682580-BA4F-4B97-BFB8-278C34B1ECF5}" destId="{C69282F3-2042-4EE7-B2CC-6B4E3366043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AF4251-163E-46E6-9E47-7D135AB0D7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E387CCE-5359-43B0-B1D2-C3F96F603FB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fr-FR" b="1" smtClean="0"/>
            <a:t>Norma técnica</a:t>
          </a:r>
          <a:endParaRPr lang="es-PE"/>
        </a:p>
      </dgm:t>
    </dgm:pt>
    <dgm:pt modelId="{0F05DB42-9DBD-4ECD-BE47-EF295FAA29F4}" type="parTrans" cxnId="{95066D63-2D4F-4916-9832-D66F27C74D8B}">
      <dgm:prSet/>
      <dgm:spPr/>
      <dgm:t>
        <a:bodyPr/>
        <a:lstStyle/>
        <a:p>
          <a:endParaRPr lang="es-PE"/>
        </a:p>
      </dgm:t>
    </dgm:pt>
    <dgm:pt modelId="{3409D2D3-D3F6-4BF6-8A80-B3A7D61C5D7F}" type="sibTrans" cxnId="{95066D63-2D4F-4916-9832-D66F27C74D8B}">
      <dgm:prSet/>
      <dgm:spPr/>
      <dgm:t>
        <a:bodyPr/>
        <a:lstStyle/>
        <a:p>
          <a:endParaRPr lang="es-PE"/>
        </a:p>
      </dgm:t>
    </dgm:pt>
    <dgm:pt modelId="{54C2110A-8DFE-4088-9163-17F166A5E374}" type="pres">
      <dgm:prSet presAssocID="{67AF4251-163E-46E6-9E47-7D135AB0D7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50BDB36-2D0C-47A8-AED5-3E63F90037F6}" type="pres">
      <dgm:prSet presAssocID="{2E387CCE-5359-43B0-B1D2-C3F96F603FB8}" presName="parentText" presStyleLbl="node1" presStyleIdx="0" presStyleCnt="1" custScaleY="100246" custLinFactNeighborX="-30717" custLinFactNeighborY="2586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0D6588F-1C89-43C4-B984-2F8D077F62CD}" type="presOf" srcId="{67AF4251-163E-46E6-9E47-7D135AB0D79E}" destId="{54C2110A-8DFE-4088-9163-17F166A5E374}" srcOrd="0" destOrd="0" presId="urn:microsoft.com/office/officeart/2005/8/layout/vList2"/>
    <dgm:cxn modelId="{95066D63-2D4F-4916-9832-D66F27C74D8B}" srcId="{67AF4251-163E-46E6-9E47-7D135AB0D79E}" destId="{2E387CCE-5359-43B0-B1D2-C3F96F603FB8}" srcOrd="0" destOrd="0" parTransId="{0F05DB42-9DBD-4ECD-BE47-EF295FAA29F4}" sibTransId="{3409D2D3-D3F6-4BF6-8A80-B3A7D61C5D7F}"/>
    <dgm:cxn modelId="{08A85CFA-C95B-45A5-9733-39F8BEA05EED}" type="presOf" srcId="{2E387CCE-5359-43B0-B1D2-C3F96F603FB8}" destId="{F50BDB36-2D0C-47A8-AED5-3E63F90037F6}" srcOrd="0" destOrd="0" presId="urn:microsoft.com/office/officeart/2005/8/layout/vList2"/>
    <dgm:cxn modelId="{D3201D9D-7FA1-447B-8BED-8C19E6E81F71}" type="presParOf" srcId="{54C2110A-8DFE-4088-9163-17F166A5E374}" destId="{F50BDB36-2D0C-47A8-AED5-3E63F90037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75275-814B-435A-AB70-2B970E6471BB}">
      <dsp:nvSpPr>
        <dsp:cNvPr id="0" name=""/>
        <dsp:cNvSpPr/>
      </dsp:nvSpPr>
      <dsp:spPr>
        <a:xfrm>
          <a:off x="290844" y="0"/>
          <a:ext cx="7712304" cy="6233374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4504B2-970B-42DA-A64E-25811367A416}">
      <dsp:nvSpPr>
        <dsp:cNvPr id="0" name=""/>
        <dsp:cNvSpPr/>
      </dsp:nvSpPr>
      <dsp:spPr>
        <a:xfrm>
          <a:off x="147023" y="712043"/>
          <a:ext cx="3983170" cy="2431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Limitaciones para rendición de cuentas</a:t>
          </a:r>
          <a:endParaRPr lang="es-PE" sz="2800" b="1" kern="1200" dirty="0"/>
        </a:p>
      </dsp:txBody>
      <dsp:txXfrm>
        <a:off x="265695" y="830715"/>
        <a:ext cx="3745826" cy="2193671"/>
      </dsp:txXfrm>
    </dsp:sp>
    <dsp:sp modelId="{EA9502CC-5A60-43F6-B9E0-503E82B06531}">
      <dsp:nvSpPr>
        <dsp:cNvPr id="0" name=""/>
        <dsp:cNvSpPr/>
      </dsp:nvSpPr>
      <dsp:spPr>
        <a:xfrm>
          <a:off x="4242855" y="3143059"/>
          <a:ext cx="3983170" cy="2431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b="1" kern="1200" dirty="0" smtClean="0"/>
            <a:t>Falta de integridad de acervo documentario: riesgo para reconstrucción del pasado nacional.</a:t>
          </a:r>
          <a:endParaRPr lang="es-PE" sz="2600" kern="1200" dirty="0"/>
        </a:p>
      </dsp:txBody>
      <dsp:txXfrm>
        <a:off x="4361527" y="3261731"/>
        <a:ext cx="3745826" cy="2193671"/>
      </dsp:txXfrm>
    </dsp:sp>
    <dsp:sp modelId="{E86AF184-8245-4796-ACD9-D237A542FCF6}">
      <dsp:nvSpPr>
        <dsp:cNvPr id="0" name=""/>
        <dsp:cNvSpPr/>
      </dsp:nvSpPr>
      <dsp:spPr>
        <a:xfrm>
          <a:off x="4242872" y="712051"/>
          <a:ext cx="3983170" cy="2431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b="1" kern="1200" dirty="0" smtClean="0"/>
            <a:t>Casos de corrupción sin sanción por falta de pruebas documentales: fundamentar denuncias.</a:t>
          </a:r>
          <a:endParaRPr lang="es-PE" sz="2600" kern="1200" dirty="0"/>
        </a:p>
      </dsp:txBody>
      <dsp:txXfrm>
        <a:off x="4361544" y="830723"/>
        <a:ext cx="3745826" cy="2193671"/>
      </dsp:txXfrm>
    </dsp:sp>
    <dsp:sp modelId="{8C88B9A8-C16A-4402-A3BF-A1D86C4B5F56}">
      <dsp:nvSpPr>
        <dsp:cNvPr id="0" name=""/>
        <dsp:cNvSpPr/>
      </dsp:nvSpPr>
      <dsp:spPr>
        <a:xfrm>
          <a:off x="147031" y="3143067"/>
          <a:ext cx="3983170" cy="2431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b="1" kern="1200" dirty="0" smtClean="0"/>
            <a:t>Acciones de control y fiscalización carecerán de objetividad</a:t>
          </a:r>
          <a:r>
            <a:rPr lang="es-MX" sz="2500" b="1" kern="1200" dirty="0" smtClean="0"/>
            <a:t> (falta de sustento documental)</a:t>
          </a:r>
          <a:endParaRPr lang="es-PE" sz="2500" kern="1200" dirty="0"/>
        </a:p>
      </dsp:txBody>
      <dsp:txXfrm>
        <a:off x="265703" y="3261739"/>
        <a:ext cx="3745826" cy="21936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08560-18E9-44AC-AB5E-A1C1BE3E7DF3}">
      <dsp:nvSpPr>
        <dsp:cNvPr id="0" name=""/>
        <dsp:cNvSpPr/>
      </dsp:nvSpPr>
      <dsp:spPr>
        <a:xfrm>
          <a:off x="0" y="3220"/>
          <a:ext cx="4168118" cy="154918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Disposiciones que a manera de orientaciones, requisitos o especificaciones son emitidas por un organismo nacional o internacional. </a:t>
          </a:r>
          <a:endParaRPr lang="es-PE" sz="2100" kern="1200" dirty="0"/>
        </a:p>
      </dsp:txBody>
      <dsp:txXfrm>
        <a:off x="75625" y="78845"/>
        <a:ext cx="4016868" cy="1397936"/>
      </dsp:txXfrm>
    </dsp:sp>
    <dsp:sp modelId="{6C6FA2E6-44D2-4C64-9060-3616F98647FD}">
      <dsp:nvSpPr>
        <dsp:cNvPr id="0" name=""/>
        <dsp:cNvSpPr/>
      </dsp:nvSpPr>
      <dsp:spPr>
        <a:xfrm rot="5400000">
          <a:off x="7104269" y="-1300533"/>
          <a:ext cx="1537685" cy="74099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/>
            <a:t>Norma nacional: emitida por entidad competente</a:t>
          </a:r>
          <a:endParaRPr lang="es-P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/>
            <a:t>Norma internacional: adecuación</a:t>
          </a:r>
          <a:endParaRPr lang="es-PE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/>
            <a:t>Mayor competitividad </a:t>
          </a:r>
          <a:endParaRPr lang="es-P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/>
            <a:t>Incorporar requisitos de calidad</a:t>
          </a:r>
          <a:endParaRPr lang="es-PE" sz="2000" kern="1200" dirty="0"/>
        </a:p>
      </dsp:txBody>
      <dsp:txXfrm rot="-5400000">
        <a:off x="4168118" y="1710682"/>
        <a:ext cx="7334923" cy="1387557"/>
      </dsp:txXfrm>
    </dsp:sp>
    <dsp:sp modelId="{5EB345C6-19A7-4F12-8A0D-03D674258A02}">
      <dsp:nvSpPr>
        <dsp:cNvPr id="0" name=""/>
        <dsp:cNvSpPr/>
      </dsp:nvSpPr>
      <dsp:spPr>
        <a:xfrm>
          <a:off x="0" y="1629867"/>
          <a:ext cx="4168118" cy="154918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Tipos, ámbito finalidad de norma técnica:</a:t>
          </a:r>
          <a:endParaRPr lang="es-PE" sz="3200" kern="1200" dirty="0"/>
        </a:p>
      </dsp:txBody>
      <dsp:txXfrm>
        <a:off x="75625" y="1705492"/>
        <a:ext cx="4016868" cy="1397936"/>
      </dsp:txXfrm>
    </dsp:sp>
    <dsp:sp modelId="{3462B78B-482D-439D-B2C1-F25517434672}">
      <dsp:nvSpPr>
        <dsp:cNvPr id="0" name=""/>
        <dsp:cNvSpPr/>
      </dsp:nvSpPr>
      <dsp:spPr>
        <a:xfrm>
          <a:off x="14921" y="3256513"/>
          <a:ext cx="4168118" cy="154918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Complemento de la política pública (completa la reglamentación)</a:t>
          </a:r>
          <a:endParaRPr lang="es-PE" sz="2400" kern="1200" dirty="0"/>
        </a:p>
      </dsp:txBody>
      <dsp:txXfrm>
        <a:off x="90546" y="3332138"/>
        <a:ext cx="4016868" cy="1397936"/>
      </dsp:txXfrm>
    </dsp:sp>
    <dsp:sp modelId="{CF731450-60FD-4683-BB71-DA6CB1006DD3}">
      <dsp:nvSpPr>
        <dsp:cNvPr id="0" name=""/>
        <dsp:cNvSpPr/>
      </dsp:nvSpPr>
      <dsp:spPr>
        <a:xfrm>
          <a:off x="64397" y="4852996"/>
          <a:ext cx="4168118" cy="154918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Instrumento de transferencia de tecnología </a:t>
          </a:r>
          <a:endParaRPr lang="es-PE" sz="2800" kern="1200" dirty="0"/>
        </a:p>
      </dsp:txBody>
      <dsp:txXfrm>
        <a:off x="140022" y="4928621"/>
        <a:ext cx="4016868" cy="13979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D21F0-BDB7-4A77-8960-343DDC38E0FA}">
      <dsp:nvSpPr>
        <dsp:cNvPr id="0" name=""/>
        <dsp:cNvSpPr/>
      </dsp:nvSpPr>
      <dsp:spPr>
        <a:xfrm rot="10800000">
          <a:off x="2366958" y="3609"/>
          <a:ext cx="7912933" cy="714955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75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b="1" kern="1200" dirty="0" smtClean="0"/>
            <a:t>Modernización de la gestión pública</a:t>
          </a:r>
          <a:endParaRPr lang="es-PE" sz="3300" kern="1200" dirty="0"/>
        </a:p>
      </dsp:txBody>
      <dsp:txXfrm rot="10800000">
        <a:off x="2545697" y="3609"/>
        <a:ext cx="7734194" cy="714955"/>
      </dsp:txXfrm>
    </dsp:sp>
    <dsp:sp modelId="{256426B4-6ACD-4C3C-ABB6-8AD448DC019A}">
      <dsp:nvSpPr>
        <dsp:cNvPr id="0" name=""/>
        <dsp:cNvSpPr/>
      </dsp:nvSpPr>
      <dsp:spPr>
        <a:xfrm>
          <a:off x="1912107" y="3609"/>
          <a:ext cx="714955" cy="7149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783F4-3711-4FD2-BC5B-A216A1B58535}">
      <dsp:nvSpPr>
        <dsp:cNvPr id="0" name=""/>
        <dsp:cNvSpPr/>
      </dsp:nvSpPr>
      <dsp:spPr>
        <a:xfrm rot="10800000">
          <a:off x="2366958" y="931984"/>
          <a:ext cx="7912933" cy="714955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75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b="1" kern="1200" dirty="0" smtClean="0"/>
            <a:t>Interoperabilidad</a:t>
          </a:r>
          <a:endParaRPr lang="es-PE" sz="3300" kern="1200" dirty="0"/>
        </a:p>
      </dsp:txBody>
      <dsp:txXfrm rot="10800000">
        <a:off x="2545697" y="931984"/>
        <a:ext cx="7734194" cy="714955"/>
      </dsp:txXfrm>
    </dsp:sp>
    <dsp:sp modelId="{E7FEED4B-3046-4671-8CC2-72278B1BE1AB}">
      <dsp:nvSpPr>
        <dsp:cNvPr id="0" name=""/>
        <dsp:cNvSpPr/>
      </dsp:nvSpPr>
      <dsp:spPr>
        <a:xfrm>
          <a:off x="1912107" y="931984"/>
          <a:ext cx="714955" cy="7149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92C74-822E-4EF4-B31C-5B7AAAE71E1A}">
      <dsp:nvSpPr>
        <dsp:cNvPr id="0" name=""/>
        <dsp:cNvSpPr/>
      </dsp:nvSpPr>
      <dsp:spPr>
        <a:xfrm rot="10800000">
          <a:off x="2366958" y="1860359"/>
          <a:ext cx="7912933" cy="714955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75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b="1" kern="1200" dirty="0" smtClean="0"/>
            <a:t>Gobierno Abierto y Datos Abiertos </a:t>
          </a:r>
          <a:endParaRPr lang="es-PE" sz="3300" kern="1200" dirty="0"/>
        </a:p>
      </dsp:txBody>
      <dsp:txXfrm rot="10800000">
        <a:off x="2545697" y="1860359"/>
        <a:ext cx="7734194" cy="714955"/>
      </dsp:txXfrm>
    </dsp:sp>
    <dsp:sp modelId="{D303F373-FCAF-40AF-9DDF-8FA1E4D91873}">
      <dsp:nvSpPr>
        <dsp:cNvPr id="0" name=""/>
        <dsp:cNvSpPr/>
      </dsp:nvSpPr>
      <dsp:spPr>
        <a:xfrm>
          <a:off x="1912107" y="1860359"/>
          <a:ext cx="714955" cy="7149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A18D7-FA79-486A-9B74-5C237F197AC5}">
      <dsp:nvSpPr>
        <dsp:cNvPr id="0" name=""/>
        <dsp:cNvSpPr/>
      </dsp:nvSpPr>
      <dsp:spPr>
        <a:xfrm rot="10800000">
          <a:off x="2366958" y="2788734"/>
          <a:ext cx="7912933" cy="714955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75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b="1" kern="1200" dirty="0" smtClean="0"/>
            <a:t>Gestión Documental</a:t>
          </a:r>
          <a:endParaRPr lang="es-PE" sz="3300" kern="1200" dirty="0"/>
        </a:p>
      </dsp:txBody>
      <dsp:txXfrm rot="10800000">
        <a:off x="2545697" y="2788734"/>
        <a:ext cx="7734194" cy="714955"/>
      </dsp:txXfrm>
    </dsp:sp>
    <dsp:sp modelId="{AC257E15-8A4E-4154-B8E9-E55AD9028492}">
      <dsp:nvSpPr>
        <dsp:cNvPr id="0" name=""/>
        <dsp:cNvSpPr/>
      </dsp:nvSpPr>
      <dsp:spPr>
        <a:xfrm>
          <a:off x="1912107" y="2788734"/>
          <a:ext cx="714955" cy="71495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758AE-8705-42E9-ACF2-7B24AD4EC23C}">
      <dsp:nvSpPr>
        <dsp:cNvPr id="0" name=""/>
        <dsp:cNvSpPr/>
      </dsp:nvSpPr>
      <dsp:spPr>
        <a:xfrm rot="10800000">
          <a:off x="2366958" y="3717109"/>
          <a:ext cx="7912933" cy="714955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75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b="1" kern="1200" dirty="0" smtClean="0"/>
            <a:t>Seguridad de la Información</a:t>
          </a:r>
          <a:endParaRPr lang="es-PE" sz="3300" kern="1200" dirty="0"/>
        </a:p>
      </dsp:txBody>
      <dsp:txXfrm rot="10800000">
        <a:off x="2545697" y="3717109"/>
        <a:ext cx="7734194" cy="714955"/>
      </dsp:txXfrm>
    </dsp:sp>
    <dsp:sp modelId="{5CC6F6E4-1648-4548-9600-940233CFE2A9}">
      <dsp:nvSpPr>
        <dsp:cNvPr id="0" name=""/>
        <dsp:cNvSpPr/>
      </dsp:nvSpPr>
      <dsp:spPr>
        <a:xfrm>
          <a:off x="1912107" y="3717109"/>
          <a:ext cx="714955" cy="71495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F396B-CFEB-47D4-993D-FD713011D613}">
      <dsp:nvSpPr>
        <dsp:cNvPr id="0" name=""/>
        <dsp:cNvSpPr/>
      </dsp:nvSpPr>
      <dsp:spPr>
        <a:xfrm rot="10800000">
          <a:off x="2366958" y="4645484"/>
          <a:ext cx="7912933" cy="714955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75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b="1" kern="1200" dirty="0" smtClean="0"/>
            <a:t>Preservación a largo plazo</a:t>
          </a:r>
          <a:endParaRPr lang="es-PE" sz="3300" kern="1200" dirty="0"/>
        </a:p>
      </dsp:txBody>
      <dsp:txXfrm rot="10800000">
        <a:off x="2545697" y="4645484"/>
        <a:ext cx="7734194" cy="714955"/>
      </dsp:txXfrm>
    </dsp:sp>
    <dsp:sp modelId="{0CF7B74D-023B-4F68-9F06-C8FF6B498EED}">
      <dsp:nvSpPr>
        <dsp:cNvPr id="0" name=""/>
        <dsp:cNvSpPr/>
      </dsp:nvSpPr>
      <dsp:spPr>
        <a:xfrm>
          <a:off x="1912107" y="4645484"/>
          <a:ext cx="714955" cy="71495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2B1A7-C716-40E6-B875-DE1D729346DF}">
      <dsp:nvSpPr>
        <dsp:cNvPr id="0" name=""/>
        <dsp:cNvSpPr/>
      </dsp:nvSpPr>
      <dsp:spPr>
        <a:xfrm>
          <a:off x="0" y="208715"/>
          <a:ext cx="9920511" cy="863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baseline="0" dirty="0" smtClean="0"/>
            <a:t>¿Obligatoriedad de aplicación de la Norma Técnica?</a:t>
          </a:r>
          <a:endParaRPr lang="es-PE" sz="3600" kern="1200" dirty="0"/>
        </a:p>
      </dsp:txBody>
      <dsp:txXfrm>
        <a:off x="42151" y="250866"/>
        <a:ext cx="9836209" cy="779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2BEB7-990A-4939-A107-3618C4E7A6D0}">
      <dsp:nvSpPr>
        <dsp:cNvPr id="0" name=""/>
        <dsp:cNvSpPr/>
      </dsp:nvSpPr>
      <dsp:spPr>
        <a:xfrm>
          <a:off x="581891" y="396"/>
          <a:ext cx="10233421" cy="930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Obligatoria: por disposición legal-administrativa </a:t>
          </a:r>
          <a:endParaRPr lang="es-PE" sz="2800" kern="1200" dirty="0"/>
        </a:p>
      </dsp:txBody>
      <dsp:txXfrm>
        <a:off x="581891" y="396"/>
        <a:ext cx="10233421" cy="930311"/>
      </dsp:txXfrm>
    </dsp:sp>
    <dsp:sp modelId="{02130680-3826-47E5-818A-6948DE79523C}">
      <dsp:nvSpPr>
        <dsp:cNvPr id="0" name=""/>
        <dsp:cNvSpPr/>
      </dsp:nvSpPr>
      <dsp:spPr>
        <a:xfrm>
          <a:off x="581891" y="930707"/>
          <a:ext cx="2394620" cy="18950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E058B-EC56-4C97-A2F1-8028A8D2AD8E}">
      <dsp:nvSpPr>
        <dsp:cNvPr id="0" name=""/>
        <dsp:cNvSpPr/>
      </dsp:nvSpPr>
      <dsp:spPr>
        <a:xfrm>
          <a:off x="2020255" y="930707"/>
          <a:ext cx="2394620" cy="18950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9E17D-5C1E-4E85-9AD7-F8807F9A3C5A}">
      <dsp:nvSpPr>
        <dsp:cNvPr id="0" name=""/>
        <dsp:cNvSpPr/>
      </dsp:nvSpPr>
      <dsp:spPr>
        <a:xfrm>
          <a:off x="3459756" y="930707"/>
          <a:ext cx="2394620" cy="18950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D0F56-F176-4DAF-A2D7-8DDCE5268CCB}">
      <dsp:nvSpPr>
        <dsp:cNvPr id="0" name=""/>
        <dsp:cNvSpPr/>
      </dsp:nvSpPr>
      <dsp:spPr>
        <a:xfrm>
          <a:off x="4898121" y="930707"/>
          <a:ext cx="2394620" cy="18950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1CB76-096A-4864-A19E-53673D61D862}">
      <dsp:nvSpPr>
        <dsp:cNvPr id="0" name=""/>
        <dsp:cNvSpPr/>
      </dsp:nvSpPr>
      <dsp:spPr>
        <a:xfrm>
          <a:off x="6337622" y="930707"/>
          <a:ext cx="2394620" cy="18950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9E761-8B3C-4AF5-AB7D-5CD5BD2EE6D8}">
      <dsp:nvSpPr>
        <dsp:cNvPr id="0" name=""/>
        <dsp:cNvSpPr/>
      </dsp:nvSpPr>
      <dsp:spPr>
        <a:xfrm>
          <a:off x="7775986" y="930707"/>
          <a:ext cx="2394620" cy="18950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AD9B7-9CA8-4970-9037-95FAE38919D4}">
      <dsp:nvSpPr>
        <dsp:cNvPr id="0" name=""/>
        <dsp:cNvSpPr/>
      </dsp:nvSpPr>
      <dsp:spPr>
        <a:xfrm>
          <a:off x="9215488" y="930707"/>
          <a:ext cx="2394620" cy="18950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5BA25-62BC-4AD3-9F85-0CAC58A6784F}">
      <dsp:nvSpPr>
        <dsp:cNvPr id="0" name=""/>
        <dsp:cNvSpPr/>
      </dsp:nvSpPr>
      <dsp:spPr>
        <a:xfrm>
          <a:off x="581891" y="1120215"/>
          <a:ext cx="10366456" cy="1516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Adaptación de la norma técnica en un país: dispositivo legal administrativo de organismo competente</a:t>
          </a:r>
          <a:endParaRPr lang="es-PE" sz="2600" kern="1200" dirty="0"/>
        </a:p>
      </dsp:txBody>
      <dsp:txXfrm>
        <a:off x="581891" y="1120215"/>
        <a:ext cx="10366456" cy="1516062"/>
      </dsp:txXfrm>
    </dsp:sp>
    <dsp:sp modelId="{AA4379E5-E672-4F68-9B98-B7F67D773CAB}">
      <dsp:nvSpPr>
        <dsp:cNvPr id="0" name=""/>
        <dsp:cNvSpPr/>
      </dsp:nvSpPr>
      <dsp:spPr>
        <a:xfrm>
          <a:off x="581891" y="2925405"/>
          <a:ext cx="10233421" cy="930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Carácter de técnica la hace flexible: adecuación a la situación concreta a la que se aplica o realidad existente. </a:t>
          </a:r>
          <a:endParaRPr lang="es-PE" sz="2800" kern="1200" dirty="0"/>
        </a:p>
      </dsp:txBody>
      <dsp:txXfrm>
        <a:off x="581891" y="2925405"/>
        <a:ext cx="10233421" cy="930311"/>
      </dsp:txXfrm>
    </dsp:sp>
    <dsp:sp modelId="{F3435834-E465-4237-857D-0E5E63F20641}">
      <dsp:nvSpPr>
        <dsp:cNvPr id="0" name=""/>
        <dsp:cNvSpPr/>
      </dsp:nvSpPr>
      <dsp:spPr>
        <a:xfrm>
          <a:off x="581891" y="385571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C7015-357A-4564-823C-3CAD57D0A33A}">
      <dsp:nvSpPr>
        <dsp:cNvPr id="0" name=""/>
        <dsp:cNvSpPr/>
      </dsp:nvSpPr>
      <dsp:spPr>
        <a:xfrm>
          <a:off x="2025940" y="385571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81D18-B5EE-4000-9EBB-8021F57B176F}">
      <dsp:nvSpPr>
        <dsp:cNvPr id="0" name=""/>
        <dsp:cNvSpPr/>
      </dsp:nvSpPr>
      <dsp:spPr>
        <a:xfrm>
          <a:off x="3469990" y="385571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66597-C6E4-43C7-953C-84911971BF87}">
      <dsp:nvSpPr>
        <dsp:cNvPr id="0" name=""/>
        <dsp:cNvSpPr/>
      </dsp:nvSpPr>
      <dsp:spPr>
        <a:xfrm>
          <a:off x="4914039" y="385571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AAC09-6043-4F88-9463-32C4B23C4AB6}">
      <dsp:nvSpPr>
        <dsp:cNvPr id="0" name=""/>
        <dsp:cNvSpPr/>
      </dsp:nvSpPr>
      <dsp:spPr>
        <a:xfrm>
          <a:off x="6358089" y="385571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22B3E-20E2-4A07-9E19-8A517D579116}">
      <dsp:nvSpPr>
        <dsp:cNvPr id="0" name=""/>
        <dsp:cNvSpPr/>
      </dsp:nvSpPr>
      <dsp:spPr>
        <a:xfrm>
          <a:off x="7802138" y="385571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8E3D3-7C2A-483D-8628-1F681294861C}">
      <dsp:nvSpPr>
        <dsp:cNvPr id="0" name=""/>
        <dsp:cNvSpPr/>
      </dsp:nvSpPr>
      <dsp:spPr>
        <a:xfrm>
          <a:off x="9246188" y="385571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1232A-BCC7-4D37-817C-B216F1BDE3B7}">
      <dsp:nvSpPr>
        <dsp:cNvPr id="0" name=""/>
        <dsp:cNvSpPr/>
      </dsp:nvSpPr>
      <dsp:spPr>
        <a:xfrm>
          <a:off x="581891" y="4182745"/>
          <a:ext cx="10233421" cy="930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Procedimiento para aprobación, publicación y puesta en vigencia: según legislación y ordenamiento legal de cada país. </a:t>
          </a:r>
          <a:endParaRPr lang="es-PE" sz="2600" kern="1200" dirty="0"/>
        </a:p>
      </dsp:txBody>
      <dsp:txXfrm>
        <a:off x="581891" y="4182745"/>
        <a:ext cx="10233421" cy="930311"/>
      </dsp:txXfrm>
    </dsp:sp>
    <dsp:sp modelId="{85DC5E44-8557-4B5C-A8BA-4D383C3A62BB}">
      <dsp:nvSpPr>
        <dsp:cNvPr id="0" name=""/>
        <dsp:cNvSpPr/>
      </dsp:nvSpPr>
      <dsp:spPr>
        <a:xfrm>
          <a:off x="581891" y="511305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BA6FC-BD93-4A2F-825B-1ECAEBB9FC67}">
      <dsp:nvSpPr>
        <dsp:cNvPr id="0" name=""/>
        <dsp:cNvSpPr/>
      </dsp:nvSpPr>
      <dsp:spPr>
        <a:xfrm>
          <a:off x="2025940" y="511305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6DC73-48F0-40DA-83FA-1D2675FA2524}">
      <dsp:nvSpPr>
        <dsp:cNvPr id="0" name=""/>
        <dsp:cNvSpPr/>
      </dsp:nvSpPr>
      <dsp:spPr>
        <a:xfrm>
          <a:off x="3469990" y="511305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BA7F3-3A0C-4E43-9A54-7E0A715EA6A5}">
      <dsp:nvSpPr>
        <dsp:cNvPr id="0" name=""/>
        <dsp:cNvSpPr/>
      </dsp:nvSpPr>
      <dsp:spPr>
        <a:xfrm>
          <a:off x="4914039" y="511305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987BB-97F5-4602-A419-78B6AAD37EC0}">
      <dsp:nvSpPr>
        <dsp:cNvPr id="0" name=""/>
        <dsp:cNvSpPr/>
      </dsp:nvSpPr>
      <dsp:spPr>
        <a:xfrm>
          <a:off x="6358089" y="511305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88D5-A30A-42EF-BF10-EFFB2A2D4B04}">
      <dsp:nvSpPr>
        <dsp:cNvPr id="0" name=""/>
        <dsp:cNvSpPr/>
      </dsp:nvSpPr>
      <dsp:spPr>
        <a:xfrm>
          <a:off x="7802138" y="511305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69EBF-D339-4C12-86F1-E4EE603BC862}">
      <dsp:nvSpPr>
        <dsp:cNvPr id="0" name=""/>
        <dsp:cNvSpPr/>
      </dsp:nvSpPr>
      <dsp:spPr>
        <a:xfrm>
          <a:off x="9246188" y="5113056"/>
          <a:ext cx="1364456" cy="2274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2FA75-9A94-4A2B-BB35-C36E7EB0354A}">
      <dsp:nvSpPr>
        <dsp:cNvPr id="0" name=""/>
        <dsp:cNvSpPr/>
      </dsp:nvSpPr>
      <dsp:spPr>
        <a:xfrm>
          <a:off x="5260" y="0"/>
          <a:ext cx="10762254" cy="852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baseline="0" dirty="0" smtClean="0"/>
            <a:t>Ley que comprenda la GD ¿cómo?</a:t>
          </a:r>
          <a:endParaRPr lang="es-PE" sz="3200" kern="1200" dirty="0"/>
        </a:p>
      </dsp:txBody>
      <dsp:txXfrm>
        <a:off x="5260" y="0"/>
        <a:ext cx="10762254" cy="852749"/>
      </dsp:txXfrm>
    </dsp:sp>
    <dsp:sp modelId="{23A7DB51-645A-464F-BBE8-7997C41F3973}">
      <dsp:nvSpPr>
        <dsp:cNvPr id="0" name=""/>
        <dsp:cNvSpPr/>
      </dsp:nvSpPr>
      <dsp:spPr>
        <a:xfrm>
          <a:off x="5260" y="852749"/>
          <a:ext cx="10762254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B0B80-CD3E-4826-B263-47A53BCDFA3A}">
      <dsp:nvSpPr>
        <dsp:cNvPr id="0" name=""/>
        <dsp:cNvSpPr/>
      </dsp:nvSpPr>
      <dsp:spPr>
        <a:xfrm>
          <a:off x="1329" y="316223"/>
          <a:ext cx="2930811" cy="129400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Que incluya taxativamente formalización e implementación de la GD</a:t>
          </a:r>
          <a:endParaRPr lang="es-PE" sz="2000" kern="1200" dirty="0"/>
        </a:p>
      </dsp:txBody>
      <dsp:txXfrm>
        <a:off x="39229" y="354123"/>
        <a:ext cx="2855011" cy="1218201"/>
      </dsp:txXfrm>
    </dsp:sp>
    <dsp:sp modelId="{F836CCB3-6F5D-4A01-B0C1-53E334F01B17}">
      <dsp:nvSpPr>
        <dsp:cNvPr id="0" name=""/>
        <dsp:cNvSpPr/>
      </dsp:nvSpPr>
      <dsp:spPr>
        <a:xfrm>
          <a:off x="294410" y="1610225"/>
          <a:ext cx="293081" cy="1331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035"/>
              </a:lnTo>
              <a:lnTo>
                <a:pt x="293081" y="1331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F2CBB-DE3D-4FE3-92A2-B30C0086BE13}">
      <dsp:nvSpPr>
        <dsp:cNvPr id="0" name=""/>
        <dsp:cNvSpPr/>
      </dsp:nvSpPr>
      <dsp:spPr>
        <a:xfrm>
          <a:off x="587491" y="1789563"/>
          <a:ext cx="1743210" cy="230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dirty="0" smtClean="0"/>
            <a:t>Iniciativa del Poder Ejecutivo (a través o mediante organismo archivístico) </a:t>
          </a:r>
          <a:endParaRPr lang="es-PE" sz="2000" kern="1200" dirty="0"/>
        </a:p>
      </dsp:txBody>
      <dsp:txXfrm>
        <a:off x="638548" y="1840620"/>
        <a:ext cx="1641096" cy="2201280"/>
      </dsp:txXfrm>
    </dsp:sp>
    <dsp:sp modelId="{42E70DAB-22F6-4B87-8136-40366DD53364}">
      <dsp:nvSpPr>
        <dsp:cNvPr id="0" name=""/>
        <dsp:cNvSpPr/>
      </dsp:nvSpPr>
      <dsp:spPr>
        <a:xfrm>
          <a:off x="3290816" y="316223"/>
          <a:ext cx="2170447" cy="398626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Organismo técnico: inspira confianza garantiza implementación</a:t>
          </a:r>
          <a:r>
            <a:rPr lang="es-ES" sz="1500" b="1" kern="1200" dirty="0" smtClean="0"/>
            <a:t>.</a:t>
          </a:r>
          <a:endParaRPr lang="es-PE" sz="1500" kern="1200" dirty="0"/>
        </a:p>
      </dsp:txBody>
      <dsp:txXfrm>
        <a:off x="3354386" y="379793"/>
        <a:ext cx="2043307" cy="3859125"/>
      </dsp:txXfrm>
    </dsp:sp>
    <dsp:sp modelId="{22050A90-DC72-4642-AC4B-48C06F9E0ED9}">
      <dsp:nvSpPr>
        <dsp:cNvPr id="0" name=""/>
        <dsp:cNvSpPr/>
      </dsp:nvSpPr>
      <dsp:spPr>
        <a:xfrm>
          <a:off x="5819940" y="316223"/>
          <a:ext cx="2033333" cy="39497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Fórmula de redacción de ley: sencilla que exprese la disposición sobre la necesidad de SGD, forma clara, que persuada</a:t>
          </a:r>
          <a:r>
            <a:rPr lang="es-ES" sz="1500" b="1" kern="1200" dirty="0" smtClean="0"/>
            <a:t>.</a:t>
          </a:r>
          <a:endParaRPr lang="es-PE" sz="1500" kern="1200" dirty="0"/>
        </a:p>
      </dsp:txBody>
      <dsp:txXfrm>
        <a:off x="5879494" y="375777"/>
        <a:ext cx="1914225" cy="3830665"/>
      </dsp:txXfrm>
    </dsp:sp>
    <dsp:sp modelId="{D7097699-6CE7-4C74-BC33-F7214257357C}">
      <dsp:nvSpPr>
        <dsp:cNvPr id="0" name=""/>
        <dsp:cNvSpPr/>
      </dsp:nvSpPr>
      <dsp:spPr>
        <a:xfrm>
          <a:off x="8211948" y="316223"/>
          <a:ext cx="1434703" cy="129438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Todos los actores </a:t>
          </a:r>
          <a:endParaRPr lang="es-PE" sz="2400" kern="1200" dirty="0"/>
        </a:p>
      </dsp:txBody>
      <dsp:txXfrm>
        <a:off x="8249859" y="354134"/>
        <a:ext cx="1358881" cy="1218559"/>
      </dsp:txXfrm>
    </dsp:sp>
    <dsp:sp modelId="{4D769773-3224-4A9F-AAEB-10CCED951E0D}">
      <dsp:nvSpPr>
        <dsp:cNvPr id="0" name=""/>
        <dsp:cNvSpPr/>
      </dsp:nvSpPr>
      <dsp:spPr>
        <a:xfrm>
          <a:off x="10005327" y="316223"/>
          <a:ext cx="1953047" cy="129400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Iniciativa de Poder Ejecutivo facilita la concreción de una política sobre el tema </a:t>
          </a:r>
          <a:endParaRPr lang="es-PE" sz="1600" kern="1200" dirty="0"/>
        </a:p>
      </dsp:txBody>
      <dsp:txXfrm>
        <a:off x="10043227" y="354123"/>
        <a:ext cx="1877247" cy="1218201"/>
      </dsp:txXfrm>
    </dsp:sp>
    <dsp:sp modelId="{627C175F-44A7-4E1A-AFB8-450FE103ACB7}">
      <dsp:nvSpPr>
        <dsp:cNvPr id="0" name=""/>
        <dsp:cNvSpPr/>
      </dsp:nvSpPr>
      <dsp:spPr>
        <a:xfrm>
          <a:off x="10200632" y="1610225"/>
          <a:ext cx="195304" cy="538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013"/>
              </a:lnTo>
              <a:lnTo>
                <a:pt x="195304" y="538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B5C57-3725-4E38-B2D0-4C4F4E07DBFB}">
      <dsp:nvSpPr>
        <dsp:cNvPr id="0" name=""/>
        <dsp:cNvSpPr/>
      </dsp:nvSpPr>
      <dsp:spPr>
        <a:xfrm>
          <a:off x="10395937" y="1789563"/>
          <a:ext cx="1794733" cy="717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1" kern="1200" dirty="0" smtClean="0"/>
            <a:t>Medios para cumplir con la ley. </a:t>
          </a:r>
          <a:endParaRPr lang="es-PE" sz="1600" kern="1200" dirty="0"/>
        </a:p>
      </dsp:txBody>
      <dsp:txXfrm>
        <a:off x="10416947" y="1810573"/>
        <a:ext cx="1752713" cy="675331"/>
      </dsp:txXfrm>
    </dsp:sp>
    <dsp:sp modelId="{BED4AB69-FA09-43B0-9708-2640E6FB5BAE}">
      <dsp:nvSpPr>
        <dsp:cNvPr id="0" name=""/>
        <dsp:cNvSpPr/>
      </dsp:nvSpPr>
      <dsp:spPr>
        <a:xfrm>
          <a:off x="10200632" y="1610225"/>
          <a:ext cx="195304" cy="1490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868"/>
              </a:lnTo>
              <a:lnTo>
                <a:pt x="195304" y="1490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6F630-B1AB-469E-B6AB-EA4C74BBF790}">
      <dsp:nvSpPr>
        <dsp:cNvPr id="0" name=""/>
        <dsp:cNvSpPr/>
      </dsp:nvSpPr>
      <dsp:spPr>
        <a:xfrm>
          <a:off x="10395937" y="2686252"/>
          <a:ext cx="1770343" cy="829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i="1" kern="1200" dirty="0" smtClean="0"/>
            <a:t>Compromete su responsabilidad. </a:t>
          </a:r>
          <a:endParaRPr lang="es-PE" sz="1700" kern="1200" dirty="0"/>
        </a:p>
      </dsp:txBody>
      <dsp:txXfrm>
        <a:off x="10420238" y="2710553"/>
        <a:ext cx="1721741" cy="781079"/>
      </dsp:txXfrm>
    </dsp:sp>
    <dsp:sp modelId="{F2879543-AF4E-4F6A-8A7C-B66443185DA5}">
      <dsp:nvSpPr>
        <dsp:cNvPr id="0" name=""/>
        <dsp:cNvSpPr/>
      </dsp:nvSpPr>
      <dsp:spPr>
        <a:xfrm>
          <a:off x="10200632" y="1610225"/>
          <a:ext cx="195304" cy="260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997"/>
              </a:lnTo>
              <a:lnTo>
                <a:pt x="195304" y="2609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6C4CC-2F8E-4AAF-9818-C29341682380}">
      <dsp:nvSpPr>
        <dsp:cNvPr id="0" name=""/>
        <dsp:cNvSpPr/>
      </dsp:nvSpPr>
      <dsp:spPr>
        <a:xfrm>
          <a:off x="10395937" y="3695272"/>
          <a:ext cx="1757488" cy="1049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i="1" kern="1200" dirty="0" smtClean="0"/>
            <a:t>Obliga por firme decisión y voluntad política a ejecutar.</a:t>
          </a:r>
          <a:endParaRPr lang="es-PE" sz="1700" kern="1200" dirty="0"/>
        </a:p>
      </dsp:txBody>
      <dsp:txXfrm>
        <a:off x="10426688" y="3726023"/>
        <a:ext cx="1695986" cy="9883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DE0ED-4966-45DF-BEB1-29012183D918}">
      <dsp:nvSpPr>
        <dsp:cNvPr id="0" name=""/>
        <dsp:cNvSpPr/>
      </dsp:nvSpPr>
      <dsp:spPr>
        <a:xfrm>
          <a:off x="0" y="193496"/>
          <a:ext cx="10772774" cy="127120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b="1" kern="1200" baseline="0" smtClean="0"/>
            <a:t>Redacción de la norma de aprobación</a:t>
          </a:r>
          <a:endParaRPr lang="es-PE" sz="5300" kern="1200"/>
        </a:p>
      </dsp:txBody>
      <dsp:txXfrm>
        <a:off x="62055" y="255551"/>
        <a:ext cx="10648664" cy="11470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EF9A-558D-4B88-9C9D-58D0AF9BA1D0}">
      <dsp:nvSpPr>
        <dsp:cNvPr id="0" name=""/>
        <dsp:cNvSpPr/>
      </dsp:nvSpPr>
      <dsp:spPr>
        <a:xfrm>
          <a:off x="2920888" y="0"/>
          <a:ext cx="4687910" cy="468791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41AEB-786B-4C08-85C1-C2A282BBDE47}">
      <dsp:nvSpPr>
        <dsp:cNvPr id="0" name=""/>
        <dsp:cNvSpPr/>
      </dsp:nvSpPr>
      <dsp:spPr>
        <a:xfrm>
          <a:off x="0" y="393830"/>
          <a:ext cx="4529904" cy="182828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Que permita llevarla a la práctica de manera sencilla </a:t>
          </a:r>
          <a:endParaRPr lang="es-PE" sz="2400" kern="1200" dirty="0"/>
        </a:p>
      </dsp:txBody>
      <dsp:txXfrm>
        <a:off x="89249" y="483079"/>
        <a:ext cx="4351406" cy="1649786"/>
      </dsp:txXfrm>
    </dsp:sp>
    <dsp:sp modelId="{522073C6-A459-42D8-A545-58CBB58C6955}">
      <dsp:nvSpPr>
        <dsp:cNvPr id="0" name=""/>
        <dsp:cNvSpPr/>
      </dsp:nvSpPr>
      <dsp:spPr>
        <a:xfrm>
          <a:off x="5775744" y="445351"/>
          <a:ext cx="4977980" cy="182828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No se pueden descuidar los medios lógicos y gramaticales al lado de los netamente técnicos archivísticos.</a:t>
          </a:r>
          <a:endParaRPr lang="es-PE" sz="2400" kern="1200" dirty="0"/>
        </a:p>
      </dsp:txBody>
      <dsp:txXfrm>
        <a:off x="5864993" y="534600"/>
        <a:ext cx="4799482" cy="1649786"/>
      </dsp:txXfrm>
    </dsp:sp>
    <dsp:sp modelId="{6147DD18-C52D-4D7B-A65C-4F7ADA62AB40}">
      <dsp:nvSpPr>
        <dsp:cNvPr id="0" name=""/>
        <dsp:cNvSpPr/>
      </dsp:nvSpPr>
      <dsp:spPr>
        <a:xfrm>
          <a:off x="0" y="2298360"/>
          <a:ext cx="4444853" cy="182828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Puede apartarse de formalidades de la ley, pero sin perder esencia jurídica. </a:t>
          </a:r>
          <a:endParaRPr lang="es-PE" sz="2300" kern="1200" dirty="0"/>
        </a:p>
      </dsp:txBody>
      <dsp:txXfrm>
        <a:off x="89249" y="2387609"/>
        <a:ext cx="4266355" cy="1649786"/>
      </dsp:txXfrm>
    </dsp:sp>
    <dsp:sp modelId="{760F5F3A-DB60-438E-8448-AF73EE003D5C}">
      <dsp:nvSpPr>
        <dsp:cNvPr id="0" name=""/>
        <dsp:cNvSpPr/>
      </dsp:nvSpPr>
      <dsp:spPr>
        <a:xfrm>
          <a:off x="5813991" y="2388513"/>
          <a:ext cx="4939733" cy="182828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Mantener intacto el espíritu de la ley: aquello que la motivó. </a:t>
          </a:r>
          <a:endParaRPr lang="es-PE" sz="2200" kern="1200" dirty="0"/>
        </a:p>
      </dsp:txBody>
      <dsp:txXfrm>
        <a:off x="5903240" y="2477762"/>
        <a:ext cx="4761235" cy="16497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0C834-BE74-4F6D-B929-8668014234FB}">
      <dsp:nvSpPr>
        <dsp:cNvPr id="0" name=""/>
        <dsp:cNvSpPr/>
      </dsp:nvSpPr>
      <dsp:spPr>
        <a:xfrm>
          <a:off x="0" y="0"/>
          <a:ext cx="10772774" cy="99216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100" b="1" kern="1200" baseline="0" dirty="0" smtClean="0"/>
            <a:t>Fundamentos técnicos </a:t>
          </a:r>
          <a:r>
            <a:rPr lang="es-PE" sz="1800" b="1" kern="1200" baseline="0" dirty="0" smtClean="0"/>
            <a:t>(</a:t>
          </a:r>
          <a:r>
            <a:rPr lang="es-PE" sz="1800" b="1" kern="1200" dirty="0" smtClean="0"/>
            <a:t>SUÁREZ, Eloy Emiliano)</a:t>
          </a:r>
          <a:endParaRPr lang="es-PE" sz="1800" kern="1200" dirty="0"/>
        </a:p>
      </dsp:txBody>
      <dsp:txXfrm>
        <a:off x="48433" y="48433"/>
        <a:ext cx="10675908" cy="8952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C61F6-9822-44D9-926F-7011E45B25CC}">
      <dsp:nvSpPr>
        <dsp:cNvPr id="0" name=""/>
        <dsp:cNvSpPr/>
      </dsp:nvSpPr>
      <dsp:spPr>
        <a:xfrm>
          <a:off x="8563385" y="3066130"/>
          <a:ext cx="2588156" cy="43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05"/>
              </a:lnTo>
              <a:lnTo>
                <a:pt x="2588156" y="217605"/>
              </a:lnTo>
              <a:lnTo>
                <a:pt x="2588156" y="4352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87B73-BC30-45E5-98DA-E495AB5F1192}">
      <dsp:nvSpPr>
        <dsp:cNvPr id="0" name=""/>
        <dsp:cNvSpPr/>
      </dsp:nvSpPr>
      <dsp:spPr>
        <a:xfrm>
          <a:off x="8517665" y="3066130"/>
          <a:ext cx="91440" cy="43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605"/>
              </a:lnTo>
              <a:lnTo>
                <a:pt x="126233" y="217605"/>
              </a:lnTo>
              <a:lnTo>
                <a:pt x="126233" y="4352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72295-F9E0-4BA6-A8D4-8636201653A5}">
      <dsp:nvSpPr>
        <dsp:cNvPr id="0" name=""/>
        <dsp:cNvSpPr/>
      </dsp:nvSpPr>
      <dsp:spPr>
        <a:xfrm>
          <a:off x="6055743" y="3066130"/>
          <a:ext cx="2507642" cy="435210"/>
        </a:xfrm>
        <a:custGeom>
          <a:avLst/>
          <a:gdLst/>
          <a:ahLst/>
          <a:cxnLst/>
          <a:rect l="0" t="0" r="0" b="0"/>
          <a:pathLst>
            <a:path>
              <a:moveTo>
                <a:pt x="2507642" y="0"/>
              </a:moveTo>
              <a:lnTo>
                <a:pt x="2507642" y="217605"/>
              </a:lnTo>
              <a:lnTo>
                <a:pt x="0" y="217605"/>
              </a:lnTo>
              <a:lnTo>
                <a:pt x="0" y="4352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C7A04-CCBD-4631-ADCC-E41AED3C16D5}">
      <dsp:nvSpPr>
        <dsp:cNvPr id="0" name=""/>
        <dsp:cNvSpPr/>
      </dsp:nvSpPr>
      <dsp:spPr>
        <a:xfrm>
          <a:off x="4242" y="78937"/>
          <a:ext cx="2072431" cy="319669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Reflejados en la norma</a:t>
          </a:r>
          <a:r>
            <a:rPr lang="es-ES" sz="1600" b="1" kern="1200" dirty="0" smtClean="0"/>
            <a:t>.</a:t>
          </a:r>
          <a:endParaRPr lang="es-PE" sz="1600" kern="1200" dirty="0"/>
        </a:p>
      </dsp:txBody>
      <dsp:txXfrm>
        <a:off x="4242" y="78937"/>
        <a:ext cx="2072431" cy="3196694"/>
      </dsp:txXfrm>
    </dsp:sp>
    <dsp:sp modelId="{085777B4-9BB8-4304-A837-AEF6033E4A83}">
      <dsp:nvSpPr>
        <dsp:cNvPr id="0" name=""/>
        <dsp:cNvSpPr/>
      </dsp:nvSpPr>
      <dsp:spPr>
        <a:xfrm>
          <a:off x="2511884" y="78937"/>
          <a:ext cx="2072431" cy="311729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Persuasión y rigurosidad transmitidas de manera sencilla. </a:t>
          </a:r>
          <a:endParaRPr lang="es-PE" sz="2400" kern="1200" dirty="0"/>
        </a:p>
      </dsp:txBody>
      <dsp:txXfrm>
        <a:off x="2511884" y="78937"/>
        <a:ext cx="2072431" cy="3117299"/>
      </dsp:txXfrm>
    </dsp:sp>
    <dsp:sp modelId="{16D4F832-7A56-407B-A3ED-67EC11B6448B}">
      <dsp:nvSpPr>
        <dsp:cNvPr id="0" name=""/>
        <dsp:cNvSpPr/>
      </dsp:nvSpPr>
      <dsp:spPr>
        <a:xfrm>
          <a:off x="5019527" y="78937"/>
          <a:ext cx="2072431" cy="289844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En texto de ley se pone en evidencia razón de regulación:</a:t>
          </a:r>
          <a:r>
            <a:rPr lang="es-ES" sz="1900" b="1" i="1" kern="1200" dirty="0" smtClean="0"/>
            <a:t>‘ ratio </a:t>
          </a:r>
          <a:r>
            <a:rPr lang="es-ES" sz="1900" b="1" i="1" kern="1200" dirty="0" err="1" smtClean="0"/>
            <a:t>legis</a:t>
          </a:r>
          <a:r>
            <a:rPr lang="es-ES" sz="1900" b="1" i="1" kern="1200" dirty="0" smtClean="0"/>
            <a:t>’</a:t>
          </a:r>
          <a:r>
            <a:rPr lang="es-ES" sz="1900" b="1" kern="1200" dirty="0" smtClean="0"/>
            <a:t> , razón u objeto de la ley. </a:t>
          </a:r>
          <a:endParaRPr lang="es-PE" sz="1900" kern="1200" dirty="0"/>
        </a:p>
      </dsp:txBody>
      <dsp:txXfrm>
        <a:off x="5019527" y="78937"/>
        <a:ext cx="2072431" cy="2898440"/>
      </dsp:txXfrm>
    </dsp:sp>
    <dsp:sp modelId="{D6730F8A-9209-480A-97C9-6F6CC37300C6}">
      <dsp:nvSpPr>
        <dsp:cNvPr id="0" name=""/>
        <dsp:cNvSpPr/>
      </dsp:nvSpPr>
      <dsp:spPr>
        <a:xfrm>
          <a:off x="7527169" y="78937"/>
          <a:ext cx="2072431" cy="298719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b="1" kern="1200" dirty="0" smtClean="0"/>
            <a:t>La coerción como instrumento para la viabilidad de la norma jurídica</a:t>
          </a:r>
          <a:endParaRPr lang="es-PE" sz="2500" kern="1200" dirty="0"/>
        </a:p>
      </dsp:txBody>
      <dsp:txXfrm>
        <a:off x="7527169" y="78937"/>
        <a:ext cx="2072431" cy="2987192"/>
      </dsp:txXfrm>
    </dsp:sp>
    <dsp:sp modelId="{7306A8D2-8338-4ADD-974C-8AA217228072}">
      <dsp:nvSpPr>
        <dsp:cNvPr id="0" name=""/>
        <dsp:cNvSpPr/>
      </dsp:nvSpPr>
      <dsp:spPr>
        <a:xfrm>
          <a:off x="4939013" y="3501340"/>
          <a:ext cx="2233459" cy="151975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/>
            <a:t>Si la norma carece de coerción se debilita, difícil que se cumpla</a:t>
          </a:r>
          <a:endParaRPr lang="es-PE" sz="2000" kern="1200" dirty="0"/>
        </a:p>
      </dsp:txBody>
      <dsp:txXfrm>
        <a:off x="4939013" y="3501340"/>
        <a:ext cx="2233459" cy="1519755"/>
      </dsp:txXfrm>
    </dsp:sp>
    <dsp:sp modelId="{D49F7636-0543-421D-BAF3-D810BC689E34}">
      <dsp:nvSpPr>
        <dsp:cNvPr id="0" name=""/>
        <dsp:cNvSpPr/>
      </dsp:nvSpPr>
      <dsp:spPr>
        <a:xfrm>
          <a:off x="7607683" y="3501340"/>
          <a:ext cx="2072431" cy="14262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b="1" kern="1200" dirty="0" smtClean="0"/>
            <a:t>Es eficaz bajo el imperio de la ley. </a:t>
          </a:r>
          <a:endParaRPr lang="es-PE" sz="2500" kern="1200" dirty="0"/>
        </a:p>
      </dsp:txBody>
      <dsp:txXfrm>
        <a:off x="7607683" y="3501340"/>
        <a:ext cx="2072431" cy="1426237"/>
      </dsp:txXfrm>
    </dsp:sp>
    <dsp:sp modelId="{C12EA065-8BFF-4A43-B3C9-DED0EFC86C29}">
      <dsp:nvSpPr>
        <dsp:cNvPr id="0" name=""/>
        <dsp:cNvSpPr/>
      </dsp:nvSpPr>
      <dsp:spPr>
        <a:xfrm>
          <a:off x="10115325" y="3501340"/>
          <a:ext cx="2072431" cy="135198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b="1" kern="1200" dirty="0" smtClean="0"/>
            <a:t>Sujeto obligado a cumplirla por temor a sanción</a:t>
          </a:r>
          <a:endParaRPr lang="es-PE" sz="2500" kern="1200" dirty="0"/>
        </a:p>
      </dsp:txBody>
      <dsp:txXfrm>
        <a:off x="10115325" y="3501340"/>
        <a:ext cx="2072431" cy="1351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C3685-0104-4543-8DA4-727498210714}">
      <dsp:nvSpPr>
        <dsp:cNvPr id="0" name=""/>
        <dsp:cNvSpPr/>
      </dsp:nvSpPr>
      <dsp:spPr>
        <a:xfrm>
          <a:off x="0" y="57904"/>
          <a:ext cx="2630107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b="1" kern="1200" baseline="0" smtClean="0"/>
            <a:t>Consecuencias</a:t>
          </a:r>
          <a:endParaRPr lang="es-PE" sz="3000" kern="1200"/>
        </a:p>
      </dsp:txBody>
      <dsp:txXfrm>
        <a:off x="35125" y="93029"/>
        <a:ext cx="2559857" cy="6492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EDF6-8F77-436C-B811-ABE6AC7DB3CA}">
      <dsp:nvSpPr>
        <dsp:cNvPr id="0" name=""/>
        <dsp:cNvSpPr/>
      </dsp:nvSpPr>
      <dsp:spPr>
        <a:xfrm rot="10800000">
          <a:off x="2103873" y="0"/>
          <a:ext cx="7163895" cy="11977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168" tIns="190500" rIns="3556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5000" b="1" kern="1200" baseline="0" dirty="0" smtClean="0"/>
            <a:t>Rango de ley para la GD</a:t>
          </a:r>
          <a:endParaRPr lang="es-PE" sz="5000" kern="1200" dirty="0"/>
        </a:p>
      </dsp:txBody>
      <dsp:txXfrm rot="10800000">
        <a:off x="2403307" y="0"/>
        <a:ext cx="6864461" cy="1197735"/>
      </dsp:txXfrm>
    </dsp:sp>
    <dsp:sp modelId="{46780683-0590-493F-A59D-BD9C882B8698}">
      <dsp:nvSpPr>
        <dsp:cNvPr id="0" name=""/>
        <dsp:cNvSpPr/>
      </dsp:nvSpPr>
      <dsp:spPr>
        <a:xfrm>
          <a:off x="1505006" y="0"/>
          <a:ext cx="1197735" cy="11977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97789-1647-4051-A5E9-B527D1164C3E}">
      <dsp:nvSpPr>
        <dsp:cNvPr id="0" name=""/>
        <dsp:cNvSpPr/>
      </dsp:nvSpPr>
      <dsp:spPr>
        <a:xfrm>
          <a:off x="0" y="1582169"/>
          <a:ext cx="12093262" cy="210955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7C282-00C7-44A7-869F-68131029946B}">
      <dsp:nvSpPr>
        <dsp:cNvPr id="0" name=""/>
        <dsp:cNvSpPr/>
      </dsp:nvSpPr>
      <dsp:spPr>
        <a:xfrm>
          <a:off x="5174" y="0"/>
          <a:ext cx="2563235" cy="210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Norma con rango de ley que apruebe la política: ideal</a:t>
          </a:r>
          <a:endParaRPr lang="es-PE" sz="2800" kern="1200" dirty="0"/>
        </a:p>
      </dsp:txBody>
      <dsp:txXfrm>
        <a:off x="5174" y="0"/>
        <a:ext cx="2563235" cy="2109559"/>
      </dsp:txXfrm>
    </dsp:sp>
    <dsp:sp modelId="{0BE4F18D-F68A-4944-998C-DF5E24694EDB}">
      <dsp:nvSpPr>
        <dsp:cNvPr id="0" name=""/>
        <dsp:cNvSpPr/>
      </dsp:nvSpPr>
      <dsp:spPr>
        <a:xfrm>
          <a:off x="1023097" y="2373254"/>
          <a:ext cx="527389" cy="527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CF208-95D0-4172-AE1A-2432BB3FDBBD}">
      <dsp:nvSpPr>
        <dsp:cNvPr id="0" name=""/>
        <dsp:cNvSpPr/>
      </dsp:nvSpPr>
      <dsp:spPr>
        <a:xfrm>
          <a:off x="2605677" y="3164339"/>
          <a:ext cx="2637494" cy="210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Marco normativo adecuado y actualizado: camino estará allanado</a:t>
          </a:r>
          <a:r>
            <a:rPr lang="es-ES" sz="2000" b="1" kern="1200" dirty="0" smtClean="0"/>
            <a:t>.</a:t>
          </a:r>
          <a:endParaRPr lang="es-PE" sz="2000" kern="1200" dirty="0"/>
        </a:p>
      </dsp:txBody>
      <dsp:txXfrm>
        <a:off x="2605677" y="3164339"/>
        <a:ext cx="2637494" cy="2109559"/>
      </dsp:txXfrm>
    </dsp:sp>
    <dsp:sp modelId="{F9527A2C-10A2-4910-9484-EC3F77C314BF}">
      <dsp:nvSpPr>
        <dsp:cNvPr id="0" name=""/>
        <dsp:cNvSpPr/>
      </dsp:nvSpPr>
      <dsp:spPr>
        <a:xfrm>
          <a:off x="3660730" y="2373254"/>
          <a:ext cx="527389" cy="527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4F98D-4902-47D1-89D6-61D41DFE0F66}">
      <dsp:nvSpPr>
        <dsp:cNvPr id="0" name=""/>
        <dsp:cNvSpPr/>
      </dsp:nvSpPr>
      <dsp:spPr>
        <a:xfrm>
          <a:off x="5467619" y="77273"/>
          <a:ext cx="2615916" cy="210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Caso contrario, optar por norma suficiente como marco jurídico (política pública de GD)</a:t>
          </a:r>
          <a:endParaRPr lang="es-PE" sz="2400" kern="1200" dirty="0"/>
        </a:p>
      </dsp:txBody>
      <dsp:txXfrm>
        <a:off x="5467619" y="77273"/>
        <a:ext cx="2615916" cy="2109559"/>
      </dsp:txXfrm>
    </dsp:sp>
    <dsp:sp modelId="{9B9F52FE-1BDE-48AC-9C56-2168C6D68B1F}">
      <dsp:nvSpPr>
        <dsp:cNvPr id="0" name=""/>
        <dsp:cNvSpPr/>
      </dsp:nvSpPr>
      <dsp:spPr>
        <a:xfrm>
          <a:off x="6324703" y="2373254"/>
          <a:ext cx="527389" cy="527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F53C8-F603-48A3-AAF7-2E9001F08CB0}">
      <dsp:nvSpPr>
        <dsp:cNvPr id="0" name=""/>
        <dsp:cNvSpPr/>
      </dsp:nvSpPr>
      <dsp:spPr>
        <a:xfrm>
          <a:off x="8096311" y="3164339"/>
          <a:ext cx="2945136" cy="210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Política pública, archivos y  legislación: tres elementos indisolubles garantizan derechos y obligaciones del Estado en su relación con ciudadanos. </a:t>
          </a:r>
          <a:endParaRPr lang="es-PE" sz="2000" kern="1200" dirty="0"/>
        </a:p>
      </dsp:txBody>
      <dsp:txXfrm>
        <a:off x="8096311" y="3164339"/>
        <a:ext cx="2945136" cy="2109559"/>
      </dsp:txXfrm>
    </dsp:sp>
    <dsp:sp modelId="{DF6EF2E9-659E-48DC-A2EF-FD9F6B22D0DC}">
      <dsp:nvSpPr>
        <dsp:cNvPr id="0" name=""/>
        <dsp:cNvSpPr/>
      </dsp:nvSpPr>
      <dsp:spPr>
        <a:xfrm>
          <a:off x="9142497" y="2373254"/>
          <a:ext cx="527389" cy="527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3567B-4E94-47CC-9B65-925CB9837FBF}">
      <dsp:nvSpPr>
        <dsp:cNvPr id="0" name=""/>
        <dsp:cNvSpPr/>
      </dsp:nvSpPr>
      <dsp:spPr>
        <a:xfrm>
          <a:off x="0" y="0"/>
          <a:ext cx="11068587" cy="98338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100" b="1" kern="1200" baseline="0" dirty="0" smtClean="0"/>
            <a:t>Realidad de la gestión de documentos electrónicos </a:t>
          </a:r>
          <a:endParaRPr lang="es-PE" sz="4100" kern="1200" dirty="0"/>
        </a:p>
      </dsp:txBody>
      <dsp:txXfrm>
        <a:off x="48005" y="48005"/>
        <a:ext cx="10972577" cy="88737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5F2A9-9ED1-4A79-821B-E0B7B4A9B993}">
      <dsp:nvSpPr>
        <dsp:cNvPr id="0" name=""/>
        <dsp:cNvSpPr/>
      </dsp:nvSpPr>
      <dsp:spPr>
        <a:xfrm>
          <a:off x="408674" y="0"/>
          <a:ext cx="11580715" cy="110966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En esta parte del Continente necesariamente debe contrastarse con la situación de los archivos según las circunstancias presentadas en cada país</a:t>
          </a:r>
          <a:endParaRPr lang="es-PE" sz="2800" kern="1200" dirty="0"/>
        </a:p>
      </dsp:txBody>
      <dsp:txXfrm>
        <a:off x="963505" y="0"/>
        <a:ext cx="10471053" cy="1109662"/>
      </dsp:txXfrm>
    </dsp:sp>
    <dsp:sp modelId="{F8E8456E-9D6E-4A10-BD54-4422C8FBE990}">
      <dsp:nvSpPr>
        <dsp:cNvPr id="0" name=""/>
        <dsp:cNvSpPr/>
      </dsp:nvSpPr>
      <dsp:spPr>
        <a:xfrm>
          <a:off x="408674" y="969872"/>
          <a:ext cx="11580715" cy="110966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Pérdida de valiosos documentos por razones fortuitas o intencionales,  sin </a:t>
          </a:r>
          <a:r>
            <a:rPr lang="es-PE" sz="2800" b="1" kern="1200" dirty="0" smtClean="0"/>
            <a:t> sanciones drásticas, disminuye confianza en e-</a:t>
          </a:r>
          <a:r>
            <a:rPr lang="es-PE" sz="2800" b="1" kern="1200" dirty="0" err="1" smtClean="0"/>
            <a:t>doc</a:t>
          </a:r>
          <a:r>
            <a:rPr lang="es-PE" sz="2800" b="1" kern="1200" dirty="0" smtClean="0"/>
            <a:t> </a:t>
          </a:r>
          <a:endParaRPr lang="es-PE" sz="2800" kern="1200" dirty="0"/>
        </a:p>
      </dsp:txBody>
      <dsp:txXfrm>
        <a:off x="963505" y="969872"/>
        <a:ext cx="10471053" cy="1109662"/>
      </dsp:txXfrm>
    </dsp:sp>
    <dsp:sp modelId="{BACB8535-7800-4440-B782-78C592E673F8}">
      <dsp:nvSpPr>
        <dsp:cNvPr id="0" name=""/>
        <dsp:cNvSpPr/>
      </dsp:nvSpPr>
      <dsp:spPr>
        <a:xfrm>
          <a:off x="408674" y="2234888"/>
          <a:ext cx="11580715" cy="110966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smtClean="0"/>
            <a:t>Legislaciones, procesos y procedimientos administrativos y jurisdiccionales son extremadamente débiles. </a:t>
          </a:r>
          <a:endParaRPr lang="es-PE" sz="2800" kern="1200"/>
        </a:p>
      </dsp:txBody>
      <dsp:txXfrm>
        <a:off x="963505" y="2234888"/>
        <a:ext cx="10471053" cy="1109662"/>
      </dsp:txXfrm>
    </dsp:sp>
    <dsp:sp modelId="{AD36C396-242D-41EB-A7BB-3084AFB68665}">
      <dsp:nvSpPr>
        <dsp:cNvPr id="0" name=""/>
        <dsp:cNvSpPr/>
      </dsp:nvSpPr>
      <dsp:spPr>
        <a:xfrm>
          <a:off x="408674" y="3499903"/>
          <a:ext cx="11580715" cy="110966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smtClean="0"/>
            <a:t>Posible que buen número de entidades públicas no cuenten con documentos de manera integral. </a:t>
          </a:r>
          <a:endParaRPr lang="es-PE" sz="2800" kern="1200"/>
        </a:p>
      </dsp:txBody>
      <dsp:txXfrm>
        <a:off x="963505" y="3499903"/>
        <a:ext cx="10471053" cy="110966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2850A-CC5E-40F4-8CBA-CD79908A0201}">
      <dsp:nvSpPr>
        <dsp:cNvPr id="0" name=""/>
        <dsp:cNvSpPr/>
      </dsp:nvSpPr>
      <dsp:spPr>
        <a:xfrm>
          <a:off x="0" y="0"/>
          <a:ext cx="6426556" cy="64265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2EFBE-F80E-4C85-8B86-E756DF36CB69}">
      <dsp:nvSpPr>
        <dsp:cNvPr id="0" name=""/>
        <dsp:cNvSpPr/>
      </dsp:nvSpPr>
      <dsp:spPr>
        <a:xfrm>
          <a:off x="3213278" y="0"/>
          <a:ext cx="8506495" cy="6426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800" b="1" kern="1200" dirty="0" smtClean="0"/>
            <a:t>Implementación progresiva en cada una de las entidades públicas sobre la base de procesos y procedimientos de archivo.</a:t>
          </a:r>
          <a:endParaRPr lang="es-PE" sz="3800" kern="1200" dirty="0"/>
        </a:p>
      </dsp:txBody>
      <dsp:txXfrm>
        <a:off x="3213278" y="0"/>
        <a:ext cx="8506495" cy="1927971"/>
      </dsp:txXfrm>
    </dsp:sp>
    <dsp:sp modelId="{50404F87-375D-45C7-AE2F-2A66A0E95793}">
      <dsp:nvSpPr>
        <dsp:cNvPr id="0" name=""/>
        <dsp:cNvSpPr/>
      </dsp:nvSpPr>
      <dsp:spPr>
        <a:xfrm>
          <a:off x="1124649" y="1927971"/>
          <a:ext cx="4177257" cy="41772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42726-1521-4B2C-9981-349B7883A27C}">
      <dsp:nvSpPr>
        <dsp:cNvPr id="0" name=""/>
        <dsp:cNvSpPr/>
      </dsp:nvSpPr>
      <dsp:spPr>
        <a:xfrm>
          <a:off x="3213278" y="2151078"/>
          <a:ext cx="8506495" cy="4177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800" b="1" kern="1200" dirty="0" smtClean="0"/>
            <a:t>Sistema seguro: requisitos funcionales archivísticos y seguridad de la información</a:t>
          </a:r>
          <a:endParaRPr lang="es-PE" sz="3800" kern="1200" dirty="0"/>
        </a:p>
      </dsp:txBody>
      <dsp:txXfrm>
        <a:off x="3213278" y="2151078"/>
        <a:ext cx="8506495" cy="1927964"/>
      </dsp:txXfrm>
    </dsp:sp>
    <dsp:sp modelId="{38FE72E8-1441-4006-BC3C-61A7C0FF948D}">
      <dsp:nvSpPr>
        <dsp:cNvPr id="0" name=""/>
        <dsp:cNvSpPr/>
      </dsp:nvSpPr>
      <dsp:spPr>
        <a:xfrm>
          <a:off x="2249295" y="3855936"/>
          <a:ext cx="1927965" cy="19279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0E12C-44AB-45FD-AB21-0A30CB37E06B}">
      <dsp:nvSpPr>
        <dsp:cNvPr id="0" name=""/>
        <dsp:cNvSpPr/>
      </dsp:nvSpPr>
      <dsp:spPr>
        <a:xfrm>
          <a:off x="3213278" y="3855936"/>
          <a:ext cx="8506495" cy="19279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800" b="1" kern="1200" dirty="0" smtClean="0"/>
            <a:t>El SNGD se debe construir en coordinación permanente con las áreas competentes de otros organismos</a:t>
          </a:r>
          <a:endParaRPr lang="es-PE" sz="3800" kern="1200" dirty="0"/>
        </a:p>
      </dsp:txBody>
      <dsp:txXfrm>
        <a:off x="3213278" y="3855936"/>
        <a:ext cx="8506495" cy="192796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EC42C-AA17-4A9F-95E6-E2F0C9EA700E}">
      <dsp:nvSpPr>
        <dsp:cNvPr id="0" name=""/>
        <dsp:cNvSpPr/>
      </dsp:nvSpPr>
      <dsp:spPr>
        <a:xfrm>
          <a:off x="0" y="0"/>
          <a:ext cx="10772774" cy="103135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b="1" kern="1200" baseline="0" dirty="0" smtClean="0"/>
            <a:t>Legislación adecuada e imperativa</a:t>
          </a:r>
          <a:endParaRPr lang="es-PE" sz="4300" kern="1200" dirty="0"/>
        </a:p>
      </dsp:txBody>
      <dsp:txXfrm>
        <a:off x="50347" y="50347"/>
        <a:ext cx="10672080" cy="93066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0208B-AB98-474D-BA80-73CB7D34625D}">
      <dsp:nvSpPr>
        <dsp:cNvPr id="0" name=""/>
        <dsp:cNvSpPr/>
      </dsp:nvSpPr>
      <dsp:spPr>
        <a:xfrm>
          <a:off x="1277157" y="55486"/>
          <a:ext cx="10668007" cy="99759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Exigir condiciones elementales para garantizar la protección de los documentos en soporte de papel.</a:t>
          </a:r>
          <a:endParaRPr lang="es-PE" sz="2400" kern="1200" dirty="0"/>
        </a:p>
      </dsp:txBody>
      <dsp:txXfrm>
        <a:off x="1277157" y="55486"/>
        <a:ext cx="10668007" cy="997599"/>
      </dsp:txXfrm>
    </dsp:sp>
    <dsp:sp modelId="{B73E6D88-AA8C-422E-BF0A-C40510899BE5}">
      <dsp:nvSpPr>
        <dsp:cNvPr id="0" name=""/>
        <dsp:cNvSpPr/>
      </dsp:nvSpPr>
      <dsp:spPr>
        <a:xfrm>
          <a:off x="0" y="38637"/>
          <a:ext cx="1346604" cy="9975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0D58E-335D-428A-BDBE-F4D960E0D4D7}">
      <dsp:nvSpPr>
        <dsp:cNvPr id="0" name=""/>
        <dsp:cNvSpPr/>
      </dsp:nvSpPr>
      <dsp:spPr>
        <a:xfrm>
          <a:off x="269939" y="1166174"/>
          <a:ext cx="11652121" cy="99759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Legislación especializada sobre documentos electrónicos suficiente</a:t>
          </a:r>
          <a:endParaRPr lang="es-PE" sz="2800" kern="1200" dirty="0"/>
        </a:p>
      </dsp:txBody>
      <dsp:txXfrm>
        <a:off x="269939" y="1166174"/>
        <a:ext cx="11652121" cy="997599"/>
      </dsp:txXfrm>
    </dsp:sp>
    <dsp:sp modelId="{DD868186-5DC9-4705-8747-D8846342E92A}">
      <dsp:nvSpPr>
        <dsp:cNvPr id="0" name=""/>
        <dsp:cNvSpPr/>
      </dsp:nvSpPr>
      <dsp:spPr>
        <a:xfrm>
          <a:off x="10968512" y="1140416"/>
          <a:ext cx="1223487" cy="99759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EBC4-DF6E-45D5-ACBF-F7FFD14C9013}">
      <dsp:nvSpPr>
        <dsp:cNvPr id="0" name=""/>
        <dsp:cNvSpPr/>
      </dsp:nvSpPr>
      <dsp:spPr>
        <a:xfrm>
          <a:off x="266178" y="2315498"/>
          <a:ext cx="10114202" cy="99759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SGD debe cumplir con requisitos legales y dispositivos legales administrativos de la institución donde se implementará.</a:t>
          </a:r>
          <a:endParaRPr lang="es-PE" sz="2400" kern="1200" dirty="0"/>
        </a:p>
      </dsp:txBody>
      <dsp:txXfrm>
        <a:off x="266178" y="2315498"/>
        <a:ext cx="10114202" cy="997599"/>
      </dsp:txXfrm>
    </dsp:sp>
    <dsp:sp modelId="{B6142B73-1B02-4077-BAAD-4C9F2D485C26}">
      <dsp:nvSpPr>
        <dsp:cNvPr id="0" name=""/>
        <dsp:cNvSpPr/>
      </dsp:nvSpPr>
      <dsp:spPr>
        <a:xfrm>
          <a:off x="10367494" y="2315498"/>
          <a:ext cx="1429545" cy="99759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ABE6C-E437-425C-94FD-34A04F01A7B3}">
      <dsp:nvSpPr>
        <dsp:cNvPr id="0" name=""/>
        <dsp:cNvSpPr/>
      </dsp:nvSpPr>
      <dsp:spPr>
        <a:xfrm>
          <a:off x="269939" y="3490580"/>
          <a:ext cx="11652121" cy="99759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/>
            <a:t>SGD será parte de la política institucional</a:t>
          </a:r>
          <a:r>
            <a:rPr lang="es-ES" sz="4600" b="1" kern="1200" dirty="0" smtClean="0"/>
            <a:t> </a:t>
          </a:r>
          <a:endParaRPr lang="es-PE" sz="4600" kern="1200" dirty="0"/>
        </a:p>
      </dsp:txBody>
      <dsp:txXfrm>
        <a:off x="269939" y="3490580"/>
        <a:ext cx="11652121" cy="997599"/>
      </dsp:txXfrm>
    </dsp:sp>
    <dsp:sp modelId="{D4FD1B3E-A77A-4E3D-B236-96334C60510A}">
      <dsp:nvSpPr>
        <dsp:cNvPr id="0" name=""/>
        <dsp:cNvSpPr/>
      </dsp:nvSpPr>
      <dsp:spPr>
        <a:xfrm>
          <a:off x="11075831" y="3477701"/>
          <a:ext cx="1029715" cy="99759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CE89-9BBB-48DB-920B-3E2A354175F1}">
      <dsp:nvSpPr>
        <dsp:cNvPr id="0" name=""/>
        <dsp:cNvSpPr/>
      </dsp:nvSpPr>
      <dsp:spPr>
        <a:xfrm>
          <a:off x="0" y="5984"/>
          <a:ext cx="10772774" cy="64759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b="1" kern="1200" baseline="0" dirty="0" smtClean="0"/>
            <a:t>Legislación complementaria o conexa</a:t>
          </a:r>
          <a:endParaRPr lang="es-PE" sz="2700" kern="1200" dirty="0"/>
        </a:p>
      </dsp:txBody>
      <dsp:txXfrm>
        <a:off x="31613" y="37597"/>
        <a:ext cx="10709548" cy="58436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DD29D-4C5C-4210-BCFD-5099342B86E5}">
      <dsp:nvSpPr>
        <dsp:cNvPr id="0" name=""/>
        <dsp:cNvSpPr/>
      </dsp:nvSpPr>
      <dsp:spPr>
        <a:xfrm>
          <a:off x="1289583" y="0"/>
          <a:ext cx="5665780" cy="60723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C653F-BCB4-4524-A599-8D412B545DCE}">
      <dsp:nvSpPr>
        <dsp:cNvPr id="0" name=""/>
        <dsp:cNvSpPr/>
      </dsp:nvSpPr>
      <dsp:spPr>
        <a:xfrm>
          <a:off x="-36140" y="612869"/>
          <a:ext cx="12264280" cy="7180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Acceso a la Información, constitucional: Brasil art. 14, México artículo 6; Panamá artículo 41 A; Perú artículo 2, inciso  5, 6</a:t>
          </a:r>
          <a:r>
            <a:rPr lang="es-PE" sz="2000" b="1" kern="1200" dirty="0" smtClean="0"/>
            <a:t>; </a:t>
          </a:r>
          <a:endParaRPr lang="es-PE" sz="2000" b="1" kern="1200" dirty="0"/>
        </a:p>
      </dsp:txBody>
      <dsp:txXfrm>
        <a:off x="-1089" y="647920"/>
        <a:ext cx="12194178" cy="647920"/>
      </dsp:txXfrm>
    </dsp:sp>
    <dsp:sp modelId="{E5DACE65-90EF-47D6-B8EF-5BC7D6D63A63}">
      <dsp:nvSpPr>
        <dsp:cNvPr id="0" name=""/>
        <dsp:cNvSpPr/>
      </dsp:nvSpPr>
      <dsp:spPr>
        <a:xfrm>
          <a:off x="-36140" y="1420644"/>
          <a:ext cx="12264280" cy="7180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Ley de Transparencia: Mayoría de países de la región</a:t>
          </a:r>
          <a:endParaRPr lang="es-PE" sz="2400" kern="1200" dirty="0"/>
        </a:p>
      </dsp:txBody>
      <dsp:txXfrm>
        <a:off x="-1089" y="1455695"/>
        <a:ext cx="12194178" cy="647920"/>
      </dsp:txXfrm>
    </dsp:sp>
    <dsp:sp modelId="{9C1AF293-6DC4-47A2-B525-74E0D0E0CDBC}">
      <dsp:nvSpPr>
        <dsp:cNvPr id="0" name=""/>
        <dsp:cNvSpPr/>
      </dsp:nvSpPr>
      <dsp:spPr>
        <a:xfrm>
          <a:off x="-36140" y="2228419"/>
          <a:ext cx="12264280" cy="7180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Digitalización: Sustitución de documentos por imágenes digitales: caso Perú</a:t>
          </a:r>
          <a:endParaRPr lang="es-PE" sz="2400" kern="1200" dirty="0"/>
        </a:p>
      </dsp:txBody>
      <dsp:txXfrm>
        <a:off x="-1089" y="2263470"/>
        <a:ext cx="12194178" cy="647920"/>
      </dsp:txXfrm>
    </dsp:sp>
    <dsp:sp modelId="{205401B2-C18A-426D-A500-AC9977A8E8AC}">
      <dsp:nvSpPr>
        <dsp:cNvPr id="0" name=""/>
        <dsp:cNvSpPr/>
      </dsp:nvSpPr>
      <dsp:spPr>
        <a:xfrm>
          <a:off x="-36140" y="3036194"/>
          <a:ext cx="12264280" cy="7180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/>
            <a:t>Documento electrónico y firma electrónica: Argentina, Bolivia, Brasil, Chile, Colombia, Perú, Ecuador, México, Panamá, Uruguay, etc</a:t>
          </a:r>
          <a:r>
            <a:rPr lang="es-PE" sz="1800" b="1" kern="1200" dirty="0" smtClean="0"/>
            <a:t>.</a:t>
          </a:r>
          <a:endParaRPr lang="es-PE" sz="1800" kern="1200" dirty="0"/>
        </a:p>
      </dsp:txBody>
      <dsp:txXfrm>
        <a:off x="-1089" y="3071245"/>
        <a:ext cx="12194178" cy="647920"/>
      </dsp:txXfrm>
    </dsp:sp>
    <dsp:sp modelId="{D44C6BDF-B172-44AD-97CC-A6F501A4E33D}">
      <dsp:nvSpPr>
        <dsp:cNvPr id="0" name=""/>
        <dsp:cNvSpPr/>
      </dsp:nvSpPr>
      <dsp:spPr>
        <a:xfrm>
          <a:off x="-36140" y="3843968"/>
          <a:ext cx="12264280" cy="7180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/>
            <a:t>Propiedad intelectual: Países de la región (TLC) Chile, Colombia, Costa Rica , Perú, etc.</a:t>
          </a:r>
          <a:endParaRPr lang="es-PE" sz="2000" kern="1200" dirty="0"/>
        </a:p>
      </dsp:txBody>
      <dsp:txXfrm>
        <a:off x="-1089" y="3879019"/>
        <a:ext cx="12194178" cy="647920"/>
      </dsp:txXfrm>
    </dsp:sp>
    <dsp:sp modelId="{2B7C02B6-CED4-467B-A5AF-40C07DEE7BF2}">
      <dsp:nvSpPr>
        <dsp:cNvPr id="0" name=""/>
        <dsp:cNvSpPr/>
      </dsp:nvSpPr>
      <dsp:spPr>
        <a:xfrm>
          <a:off x="-36140" y="4651743"/>
          <a:ext cx="12264280" cy="7180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/>
            <a:t>Factura electrónica: Se puede emitir en 14 países de América Latina: Brasil, Colombia, México, Perú, Uruguay, etc.</a:t>
          </a:r>
          <a:endParaRPr lang="es-PE" sz="2000" kern="1200" dirty="0"/>
        </a:p>
      </dsp:txBody>
      <dsp:txXfrm>
        <a:off x="-1089" y="4686794"/>
        <a:ext cx="12194178" cy="64792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993E3-44DA-4FCE-9218-1CB40E2DB6BD}">
      <dsp:nvSpPr>
        <dsp:cNvPr id="0" name=""/>
        <dsp:cNvSpPr/>
      </dsp:nvSpPr>
      <dsp:spPr>
        <a:xfrm>
          <a:off x="2025440" y="542"/>
          <a:ext cx="3568667" cy="17843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b="1" kern="1200" dirty="0" smtClean="0"/>
            <a:t>Leyes de PDP: trámites y procedimientos ante las entidades de la AP, así como aquellos mantenidos en sus archivos y sistemas</a:t>
          </a:r>
          <a:endParaRPr lang="es-PE" sz="2300" kern="1200" dirty="0"/>
        </a:p>
      </dsp:txBody>
      <dsp:txXfrm>
        <a:off x="2077701" y="52803"/>
        <a:ext cx="3464145" cy="1679811"/>
      </dsp:txXfrm>
    </dsp:sp>
    <dsp:sp modelId="{770F50EA-2557-4599-91BB-61159B0F287B}">
      <dsp:nvSpPr>
        <dsp:cNvPr id="0" name=""/>
        <dsp:cNvSpPr/>
      </dsp:nvSpPr>
      <dsp:spPr>
        <a:xfrm>
          <a:off x="2382306" y="1784876"/>
          <a:ext cx="356866" cy="17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640"/>
              </a:lnTo>
              <a:lnTo>
                <a:pt x="356866" y="1780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08C2E-4886-4070-9A12-56AA03789712}">
      <dsp:nvSpPr>
        <dsp:cNvPr id="0" name=""/>
        <dsp:cNvSpPr/>
      </dsp:nvSpPr>
      <dsp:spPr>
        <a:xfrm>
          <a:off x="2739173" y="2230959"/>
          <a:ext cx="2854934" cy="2669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i="1" kern="1200" dirty="0" smtClean="0"/>
            <a:t>Perú, Argentina, Uruguay, México, Costa Rica Nicaragua, Chile (protección de la vida privada)</a:t>
          </a:r>
          <a:endParaRPr lang="es-PE" sz="2400" kern="1200" dirty="0"/>
        </a:p>
      </dsp:txBody>
      <dsp:txXfrm>
        <a:off x="2817349" y="2309135"/>
        <a:ext cx="2698582" cy="2512761"/>
      </dsp:txXfrm>
    </dsp:sp>
    <dsp:sp modelId="{B78B5CBE-8EE9-407D-A882-330DB681C79A}">
      <dsp:nvSpPr>
        <dsp:cNvPr id="0" name=""/>
        <dsp:cNvSpPr/>
      </dsp:nvSpPr>
      <dsp:spPr>
        <a:xfrm>
          <a:off x="6486274" y="542"/>
          <a:ext cx="3568667" cy="17843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Ley de Procedimientos administrativos </a:t>
          </a:r>
          <a:endParaRPr lang="es-PE" sz="2800" kern="1200" dirty="0"/>
        </a:p>
      </dsp:txBody>
      <dsp:txXfrm>
        <a:off x="6538535" y="52803"/>
        <a:ext cx="3464145" cy="1679811"/>
      </dsp:txXfrm>
    </dsp:sp>
    <dsp:sp modelId="{CD11992E-FC0C-43BC-92C6-A665DBC6E836}">
      <dsp:nvSpPr>
        <dsp:cNvPr id="0" name=""/>
        <dsp:cNvSpPr/>
      </dsp:nvSpPr>
      <dsp:spPr>
        <a:xfrm>
          <a:off x="6843141" y="1784876"/>
          <a:ext cx="356866" cy="1338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250"/>
              </a:lnTo>
              <a:lnTo>
                <a:pt x="356866" y="13382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DBA77-5DA8-487B-876A-6DD2F9AA04AC}">
      <dsp:nvSpPr>
        <dsp:cNvPr id="0" name=""/>
        <dsp:cNvSpPr/>
      </dsp:nvSpPr>
      <dsp:spPr>
        <a:xfrm>
          <a:off x="7200007" y="2230959"/>
          <a:ext cx="2854934" cy="178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i="1" kern="1200" dirty="0" smtClean="0"/>
            <a:t>Perú: TUO Ley 27444, artículo 30 Procedimiento administrativo electrónico</a:t>
          </a:r>
          <a:endParaRPr lang="es-PE" sz="2000" b="1" kern="1200" dirty="0"/>
        </a:p>
      </dsp:txBody>
      <dsp:txXfrm>
        <a:off x="7252268" y="2283220"/>
        <a:ext cx="2750412" cy="1679811"/>
      </dsp:txXfrm>
    </dsp:sp>
    <dsp:sp modelId="{1BEE72C6-E081-4B5B-BADE-3F16822D7648}">
      <dsp:nvSpPr>
        <dsp:cNvPr id="0" name=""/>
        <dsp:cNvSpPr/>
      </dsp:nvSpPr>
      <dsp:spPr>
        <a:xfrm>
          <a:off x="6843141" y="1784876"/>
          <a:ext cx="356866" cy="3568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8667"/>
              </a:lnTo>
              <a:lnTo>
                <a:pt x="356866" y="3568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BCA14-4505-44E1-A628-A97D1C688F33}">
      <dsp:nvSpPr>
        <dsp:cNvPr id="0" name=""/>
        <dsp:cNvSpPr/>
      </dsp:nvSpPr>
      <dsp:spPr>
        <a:xfrm>
          <a:off x="7200007" y="4461376"/>
          <a:ext cx="2854934" cy="178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i="1" kern="1200" dirty="0" smtClean="0"/>
            <a:t>España: Ley 39/2015 PA Común) </a:t>
          </a:r>
          <a:r>
            <a:rPr lang="es-PE" sz="2000" b="1" i="0" kern="1200" dirty="0" smtClean="0"/>
            <a:t>obligación de que empresas se relacionen con Administraciones de forma electrónica</a:t>
          </a:r>
          <a:r>
            <a:rPr lang="es-PE" sz="2000" i="0" kern="1200" dirty="0" smtClean="0"/>
            <a:t> </a:t>
          </a:r>
          <a:endParaRPr lang="es-PE" sz="2000" kern="1200" dirty="0"/>
        </a:p>
      </dsp:txBody>
      <dsp:txXfrm>
        <a:off x="7252268" y="4513637"/>
        <a:ext cx="2750412" cy="1679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501FC-5E31-4449-B1AD-1C8A5A81A02C}">
      <dsp:nvSpPr>
        <dsp:cNvPr id="0" name=""/>
        <dsp:cNvSpPr/>
      </dsp:nvSpPr>
      <dsp:spPr>
        <a:xfrm>
          <a:off x="0" y="0"/>
          <a:ext cx="2934144" cy="452048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1553C1-096B-4BB1-80CA-FA4184C498EA}">
      <dsp:nvSpPr>
        <dsp:cNvPr id="0" name=""/>
        <dsp:cNvSpPr/>
      </dsp:nvSpPr>
      <dsp:spPr>
        <a:xfrm>
          <a:off x="1467072" y="452489"/>
          <a:ext cx="1907193" cy="32137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b="1" kern="1200" baseline="0" dirty="0" smtClean="0"/>
            <a:t>¿Por qué es importante el marco legal para archivos y documentos?</a:t>
          </a:r>
          <a:endParaRPr lang="es-PE" sz="2200" b="1" kern="1200" dirty="0"/>
        </a:p>
      </dsp:txBody>
      <dsp:txXfrm>
        <a:off x="1560173" y="545590"/>
        <a:ext cx="1720991" cy="302757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82389-BED1-4ABD-A8DA-74B662630662}">
      <dsp:nvSpPr>
        <dsp:cNvPr id="0" name=""/>
        <dsp:cNvSpPr/>
      </dsp:nvSpPr>
      <dsp:spPr>
        <a:xfrm>
          <a:off x="0" y="8825"/>
          <a:ext cx="10772774" cy="12472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5200" b="1" kern="1200" baseline="0" smtClean="0"/>
            <a:t>Gestión documental en el marco de ley</a:t>
          </a:r>
          <a:endParaRPr lang="es-PE" sz="5200" kern="1200"/>
        </a:p>
      </dsp:txBody>
      <dsp:txXfrm>
        <a:off x="60884" y="69709"/>
        <a:ext cx="10651006" cy="112545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DF3B9-2F76-4850-A50A-68C5783F0920}">
      <dsp:nvSpPr>
        <dsp:cNvPr id="0" name=""/>
        <dsp:cNvSpPr/>
      </dsp:nvSpPr>
      <dsp:spPr>
        <a:xfrm rot="5400000">
          <a:off x="7229315" y="-2640805"/>
          <a:ext cx="1953174" cy="77232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b="1" kern="1200" dirty="0" smtClean="0"/>
            <a:t>Ley 8.159 (1991) Art. 1° es deber del poder público la GD y la protección de los documentos de archivo como instrumentos de apoyo, entre otros, a la administración</a:t>
          </a:r>
          <a:endParaRPr lang="es-PE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b="1" kern="1200" smtClean="0"/>
            <a:t>Constitución de 1988: artículo 216, numeral V.2 “corresponde al gobierno, de acuerdo con la ley, la gestión documental”</a:t>
          </a:r>
          <a:endParaRPr lang="es-PE" sz="2300" kern="1200"/>
        </a:p>
      </dsp:txBody>
      <dsp:txXfrm rot="-5400000">
        <a:off x="4344301" y="339555"/>
        <a:ext cx="7627856" cy="1762482"/>
      </dsp:txXfrm>
    </dsp:sp>
    <dsp:sp modelId="{2E864200-6788-45B1-9069-689D35A58CEB}">
      <dsp:nvSpPr>
        <dsp:cNvPr id="0" name=""/>
        <dsp:cNvSpPr/>
      </dsp:nvSpPr>
      <dsp:spPr>
        <a:xfrm>
          <a:off x="0" y="61"/>
          <a:ext cx="4344301" cy="2441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6500" b="1" kern="1200" smtClean="0"/>
            <a:t>Brasil</a:t>
          </a:r>
          <a:endParaRPr lang="es-PE" sz="6500" kern="1200"/>
        </a:p>
      </dsp:txBody>
      <dsp:txXfrm>
        <a:off x="119183" y="119244"/>
        <a:ext cx="4105935" cy="2203102"/>
      </dsp:txXfrm>
    </dsp:sp>
    <dsp:sp modelId="{EB64574B-3094-41C7-9596-595F10D4FCF5}">
      <dsp:nvSpPr>
        <dsp:cNvPr id="0" name=""/>
        <dsp:cNvSpPr/>
      </dsp:nvSpPr>
      <dsp:spPr>
        <a:xfrm rot="5400000">
          <a:off x="7229315" y="-77263"/>
          <a:ext cx="1953174" cy="77232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b="1" kern="1200" smtClean="0"/>
            <a:t>Ley Federal de Archivos y su reglamento establecen la organización y planeación de un SIA que integra la GD para archivos en cualquier formato</a:t>
          </a:r>
          <a:endParaRPr lang="es-PE" sz="2300" kern="1200"/>
        </a:p>
      </dsp:txBody>
      <dsp:txXfrm rot="-5400000">
        <a:off x="4344301" y="2903097"/>
        <a:ext cx="7627856" cy="1762482"/>
      </dsp:txXfrm>
    </dsp:sp>
    <dsp:sp modelId="{A5C1BF52-699C-443F-B092-123624EB933F}">
      <dsp:nvSpPr>
        <dsp:cNvPr id="0" name=""/>
        <dsp:cNvSpPr/>
      </dsp:nvSpPr>
      <dsp:spPr>
        <a:xfrm>
          <a:off x="0" y="2563603"/>
          <a:ext cx="4344301" cy="2441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6500" b="1" kern="1200" smtClean="0"/>
            <a:t>México</a:t>
          </a:r>
          <a:endParaRPr lang="es-PE" sz="6500" kern="1200"/>
        </a:p>
      </dsp:txBody>
      <dsp:txXfrm>
        <a:off x="119183" y="2682786"/>
        <a:ext cx="4105935" cy="220310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4715A-67C3-4EE4-A4C7-AD6062D2A22C}">
      <dsp:nvSpPr>
        <dsp:cNvPr id="0" name=""/>
        <dsp:cNvSpPr/>
      </dsp:nvSpPr>
      <dsp:spPr>
        <a:xfrm rot="5400000">
          <a:off x="6012634" y="-3128217"/>
          <a:ext cx="2497812" cy="93788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b="1" kern="1200" dirty="0" smtClean="0"/>
            <a:t>ARTÍCULO 53.- Programas de GD. Las instituciones públicas deben aplicar las normativas y los programas acerca de la gestión de documentos, pudiendo contemplar el uso de nuevas tecnologías y soportes, en cuya aplicación deben observarse los principios y procesos archivísticos establecidos por el AGN. (Ley General de Archivos,2008, No. 481-08) </a:t>
          </a:r>
          <a:endParaRPr lang="es-PE" sz="2400" b="1" kern="1200" dirty="0"/>
        </a:p>
      </dsp:txBody>
      <dsp:txXfrm rot="-5400000">
        <a:off x="2572113" y="434237"/>
        <a:ext cx="9256922" cy="2253946"/>
      </dsp:txXfrm>
    </dsp:sp>
    <dsp:sp modelId="{B739C340-61AB-404C-B8FE-9D44F605EF0B}">
      <dsp:nvSpPr>
        <dsp:cNvPr id="0" name=""/>
        <dsp:cNvSpPr/>
      </dsp:nvSpPr>
      <dsp:spPr>
        <a:xfrm>
          <a:off x="625" y="0"/>
          <a:ext cx="2571486" cy="31222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b="1" kern="1200" dirty="0" smtClean="0"/>
            <a:t>República Dominicana</a:t>
          </a:r>
          <a:endParaRPr lang="es-PE" sz="3000" kern="1200" dirty="0"/>
        </a:p>
      </dsp:txBody>
      <dsp:txXfrm>
        <a:off x="126155" y="125530"/>
        <a:ext cx="2320426" cy="2871205"/>
      </dsp:txXfrm>
    </dsp:sp>
    <dsp:sp modelId="{45B52862-8EE7-41F9-A31E-B0A2F2A2CAAA}">
      <dsp:nvSpPr>
        <dsp:cNvPr id="0" name=""/>
        <dsp:cNvSpPr/>
      </dsp:nvSpPr>
      <dsp:spPr>
        <a:xfrm rot="5400000">
          <a:off x="5961379" y="100032"/>
          <a:ext cx="2497812" cy="94791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u="sng" kern="1200" dirty="0" smtClean="0">
              <a:solidFill>
                <a:schemeClr val="tx1"/>
              </a:solidFill>
            </a:rPr>
            <a:t>ARTÍCULO 4. </a:t>
          </a:r>
          <a:r>
            <a:rPr lang="es-PE" sz="1600" b="1" kern="1200" dirty="0" smtClean="0">
              <a:solidFill>
                <a:schemeClr val="tx1"/>
              </a:solidFill>
            </a:rPr>
            <a:t>-	El Sistema Nacional de Gestión Documental</a:t>
          </a:r>
          <a:endParaRPr lang="es-PE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>
              <a:solidFill>
                <a:schemeClr val="tx1"/>
              </a:solidFill>
            </a:rPr>
            <a:t>El SNA contará con un SNGD que comprende desde la creación de los documentos de archivo, en cualquier tipo de soporte y su tratamiento archivístico, hasta su destino final de acuerdo al ciclo vital de los documentos de archivo. La GD función archivística</a:t>
          </a:r>
          <a:r>
            <a:rPr lang="es-PE" sz="1600" b="1" kern="1200" dirty="0" smtClean="0">
              <a:solidFill>
                <a:schemeClr val="tx1"/>
              </a:solidFill>
            </a:rPr>
            <a:t>. </a:t>
          </a:r>
          <a:r>
            <a:rPr lang="es-PE" sz="1600" b="1" kern="1200" dirty="0" smtClean="0">
              <a:solidFill>
                <a:srgbClr val="FF0000"/>
              </a:solidFill>
            </a:rPr>
            <a:t>RSGD N° 001-2007-PCM/SEGDI Modelo de GD</a:t>
          </a:r>
          <a:endParaRPr lang="es-PE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u="sng" kern="1200" dirty="0" smtClean="0">
              <a:solidFill>
                <a:schemeClr val="tx1"/>
              </a:solidFill>
            </a:rPr>
            <a:t>ARTÍCULO 5</a:t>
          </a:r>
          <a:r>
            <a:rPr lang="es-PE" sz="1600" b="1" kern="1200" dirty="0" smtClean="0">
              <a:solidFill>
                <a:schemeClr val="tx1"/>
              </a:solidFill>
            </a:rPr>
            <a:t> -	Principios atribuidos a los documentos públicos</a:t>
          </a:r>
          <a:endParaRPr lang="es-PE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>
              <a:solidFill>
                <a:schemeClr val="tx1"/>
              </a:solidFill>
            </a:rPr>
            <a:t>Los documentos públicos gozan de los principios de autenticidad, integridad, durabilidad y valor probatorio. Las TIC aplicadas al procesamiento y uso de la información en un SGD, los garantiza de acuerdo con las leyes que rigen sobre la materia.</a:t>
          </a:r>
          <a:endParaRPr lang="es-PE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u="sng" kern="1200" dirty="0" smtClean="0">
              <a:solidFill>
                <a:schemeClr val="tx1"/>
              </a:solidFill>
            </a:rPr>
            <a:t>Artículo 14</a:t>
          </a:r>
          <a:r>
            <a:rPr lang="es-PE" sz="1600" b="1" kern="1200" dirty="0" smtClean="0">
              <a:solidFill>
                <a:schemeClr val="tx1"/>
              </a:solidFill>
            </a:rPr>
            <a:t>: e) Promover y vigilar la implementación de SGD en los organismos integrantes del SNA</a:t>
          </a:r>
          <a:endParaRPr lang="es-PE" sz="1600" b="1" kern="1200" dirty="0">
            <a:solidFill>
              <a:schemeClr val="tx1"/>
            </a:solidFill>
          </a:endParaRPr>
        </a:p>
      </dsp:txBody>
      <dsp:txXfrm rot="-5400000">
        <a:off x="2470729" y="3712616"/>
        <a:ext cx="9357181" cy="2253946"/>
      </dsp:txXfrm>
    </dsp:sp>
    <dsp:sp modelId="{1AFE1B3F-725D-4D63-A829-90A13A1E8CAD}">
      <dsp:nvSpPr>
        <dsp:cNvPr id="0" name=""/>
        <dsp:cNvSpPr/>
      </dsp:nvSpPr>
      <dsp:spPr>
        <a:xfrm>
          <a:off x="625" y="3278456"/>
          <a:ext cx="2470102" cy="31222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b="1" kern="1200" dirty="0" smtClean="0"/>
            <a:t>Perú anteproyecto de ley</a:t>
          </a:r>
          <a:endParaRPr lang="es-PE" sz="3000" kern="1200" dirty="0"/>
        </a:p>
      </dsp:txBody>
      <dsp:txXfrm>
        <a:off x="121205" y="3399036"/>
        <a:ext cx="2228942" cy="288110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1CEFB-A585-46FF-9166-895ADD3A7CE8}">
      <dsp:nvSpPr>
        <dsp:cNvPr id="0" name=""/>
        <dsp:cNvSpPr/>
      </dsp:nvSpPr>
      <dsp:spPr>
        <a:xfrm>
          <a:off x="0" y="0"/>
          <a:ext cx="10772774" cy="12712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5300" b="1" kern="1200" baseline="0" smtClean="0"/>
            <a:t>Legislación internacional (comparada) </a:t>
          </a:r>
          <a:endParaRPr lang="es-PE" sz="5300" kern="1200"/>
        </a:p>
      </dsp:txBody>
      <dsp:txXfrm>
        <a:off x="62055" y="62055"/>
        <a:ext cx="10648664" cy="1147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693ED-CAE4-4DD4-A67C-A26EA7602ABE}">
      <dsp:nvSpPr>
        <dsp:cNvPr id="0" name=""/>
        <dsp:cNvSpPr/>
      </dsp:nvSpPr>
      <dsp:spPr>
        <a:xfrm>
          <a:off x="0" y="102599"/>
          <a:ext cx="8611673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Regula participación de sujetos que intervienen</a:t>
          </a:r>
          <a:endParaRPr lang="es-PE" sz="2800" b="1" kern="1200" dirty="0"/>
        </a:p>
      </dsp:txBody>
      <dsp:txXfrm>
        <a:off x="46263" y="148862"/>
        <a:ext cx="8519147" cy="855173"/>
      </dsp:txXfrm>
    </dsp:sp>
    <dsp:sp modelId="{69B9DAF9-E399-45CC-ABEE-F617EB469D0A}">
      <dsp:nvSpPr>
        <dsp:cNvPr id="0" name=""/>
        <dsp:cNvSpPr/>
      </dsp:nvSpPr>
      <dsp:spPr>
        <a:xfrm>
          <a:off x="0" y="1119419"/>
          <a:ext cx="8611673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Regula deberes y derechos</a:t>
          </a:r>
          <a:endParaRPr lang="es-PE" sz="2800" b="1" kern="1200" dirty="0"/>
        </a:p>
      </dsp:txBody>
      <dsp:txXfrm>
        <a:off x="46263" y="1165682"/>
        <a:ext cx="8519147" cy="855173"/>
      </dsp:txXfrm>
    </dsp:sp>
    <dsp:sp modelId="{CE9FD6C4-A8C7-4B96-AEDB-BAE20A69F266}">
      <dsp:nvSpPr>
        <dsp:cNvPr id="0" name=""/>
        <dsp:cNvSpPr/>
      </dsp:nvSpPr>
      <dsp:spPr>
        <a:xfrm>
          <a:off x="0" y="2136239"/>
          <a:ext cx="8611673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Normas simples y ágiles </a:t>
          </a:r>
          <a:r>
            <a:rPr lang="es-PE" sz="2800" b="1" kern="1200" dirty="0" smtClean="0"/>
            <a:t>responden </a:t>
          </a:r>
          <a:r>
            <a:rPr lang="es-PE" sz="2800" b="1" kern="1200" dirty="0" smtClean="0"/>
            <a:t>a necesidades urgentes</a:t>
          </a:r>
          <a:endParaRPr lang="es-PE" sz="2800" b="1" kern="1200" dirty="0"/>
        </a:p>
      </dsp:txBody>
      <dsp:txXfrm>
        <a:off x="46263" y="2182502"/>
        <a:ext cx="8519147" cy="855173"/>
      </dsp:txXfrm>
    </dsp:sp>
    <dsp:sp modelId="{CEBF8CBF-82F4-4A1E-912F-2EF2B0CDC5A6}">
      <dsp:nvSpPr>
        <dsp:cNvPr id="0" name=""/>
        <dsp:cNvSpPr/>
      </dsp:nvSpPr>
      <dsp:spPr>
        <a:xfrm>
          <a:off x="0" y="3153059"/>
          <a:ext cx="8611673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Prevé posibles daños a documentos públicos y privados del PDN</a:t>
          </a:r>
          <a:endParaRPr lang="es-PE" sz="2400" b="1" kern="1200" dirty="0"/>
        </a:p>
      </dsp:txBody>
      <dsp:txXfrm>
        <a:off x="46263" y="3199322"/>
        <a:ext cx="8519147" cy="855173"/>
      </dsp:txXfrm>
    </dsp:sp>
    <dsp:sp modelId="{4A09DF70-D96A-4AE6-A58D-DA20BF2C4F51}">
      <dsp:nvSpPr>
        <dsp:cNvPr id="0" name=""/>
        <dsp:cNvSpPr/>
      </dsp:nvSpPr>
      <dsp:spPr>
        <a:xfrm>
          <a:off x="0" y="4169879"/>
          <a:ext cx="8611673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Sostiene jurídicamente un sistema que apoye una base científica y tecnológica para su implementación</a:t>
          </a:r>
          <a:endParaRPr lang="es-PE" sz="2400" b="1" kern="1200" dirty="0"/>
        </a:p>
      </dsp:txBody>
      <dsp:txXfrm>
        <a:off x="46263" y="4216142"/>
        <a:ext cx="8519147" cy="855173"/>
      </dsp:txXfrm>
    </dsp:sp>
    <dsp:sp modelId="{249DC1E5-9F05-4316-854C-3DE8F939E914}">
      <dsp:nvSpPr>
        <dsp:cNvPr id="0" name=""/>
        <dsp:cNvSpPr/>
      </dsp:nvSpPr>
      <dsp:spPr>
        <a:xfrm>
          <a:off x="0" y="5186699"/>
          <a:ext cx="8611673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Posibilita innovaciones de alto impacto en la sociedad</a:t>
          </a:r>
          <a:endParaRPr lang="es-PE" sz="2400" b="1" kern="1200" dirty="0"/>
        </a:p>
      </dsp:txBody>
      <dsp:txXfrm>
        <a:off x="46263" y="5232962"/>
        <a:ext cx="8519147" cy="855173"/>
      </dsp:txXfrm>
    </dsp:sp>
    <dsp:sp modelId="{6EE8ABC8-0CB9-48AD-BC12-8AFA483D4DB4}">
      <dsp:nvSpPr>
        <dsp:cNvPr id="0" name=""/>
        <dsp:cNvSpPr/>
      </dsp:nvSpPr>
      <dsp:spPr>
        <a:xfrm>
          <a:off x="0" y="6134399"/>
          <a:ext cx="8611673" cy="6210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42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2000" b="1" i="1" kern="1200" dirty="0" smtClean="0"/>
            <a:t>Marco regulatorio institucional garantía de cumplimiento de procesos y procedimientos</a:t>
          </a:r>
          <a:endParaRPr lang="es-PE" sz="2000" b="1" kern="1200" dirty="0"/>
        </a:p>
      </dsp:txBody>
      <dsp:txXfrm>
        <a:off x="0" y="6134399"/>
        <a:ext cx="8611673" cy="62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8D7D4-CF0C-48CB-B817-807D067F35E0}">
      <dsp:nvSpPr>
        <dsp:cNvPr id="0" name=""/>
        <dsp:cNvSpPr/>
      </dsp:nvSpPr>
      <dsp:spPr>
        <a:xfrm>
          <a:off x="0" y="0"/>
          <a:ext cx="1116959" cy="11169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04F63-063B-4268-A8CB-DAB0D76DE41E}">
      <dsp:nvSpPr>
        <dsp:cNvPr id="0" name=""/>
        <dsp:cNvSpPr/>
      </dsp:nvSpPr>
      <dsp:spPr>
        <a:xfrm>
          <a:off x="558479" y="0"/>
          <a:ext cx="10502842" cy="11169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5100" b="1" kern="1200" baseline="0" smtClean="0"/>
            <a:t>Necesidad de un marco legal</a:t>
          </a:r>
          <a:endParaRPr lang="es-PE" sz="5100" kern="1200"/>
        </a:p>
      </dsp:txBody>
      <dsp:txXfrm>
        <a:off x="558479" y="0"/>
        <a:ext cx="10502842" cy="1116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739D-927F-4655-B455-BACA4DECEFF6}">
      <dsp:nvSpPr>
        <dsp:cNvPr id="0" name=""/>
        <dsp:cNvSpPr/>
      </dsp:nvSpPr>
      <dsp:spPr>
        <a:xfrm>
          <a:off x="0" y="0"/>
          <a:ext cx="10363199" cy="160728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“El marco </a:t>
          </a:r>
          <a:r>
            <a:rPr lang="es-PE" sz="2400" b="1" kern="1200" dirty="0" smtClean="0"/>
            <a:t>legal, aún </a:t>
          </a:r>
          <a:r>
            <a:rPr lang="es-PE" sz="2400" b="1" kern="1200" dirty="0" smtClean="0"/>
            <a:t>cuando no se pueda hacer cumplir más adelante, hace que la posición de </a:t>
          </a:r>
          <a:r>
            <a:rPr lang="es-PE" sz="2400" b="1" kern="1200" dirty="0" smtClean="0"/>
            <a:t>los, supuestamente, </a:t>
          </a:r>
          <a:r>
            <a:rPr lang="es-PE" sz="2400" b="1" kern="1200" dirty="0" smtClean="0"/>
            <a:t>favorecidos por la ley sea más fuerte que si no existiera esta legislación”. (Mayer Serra, Carlos)</a:t>
          </a:r>
          <a:endParaRPr lang="es-PE" sz="2400" kern="1200" dirty="0"/>
        </a:p>
      </dsp:txBody>
      <dsp:txXfrm>
        <a:off x="47076" y="47076"/>
        <a:ext cx="8628814" cy="1513131"/>
      </dsp:txXfrm>
    </dsp:sp>
    <dsp:sp modelId="{1CDB7948-C54D-46DF-B83A-DA2A576E0399}">
      <dsp:nvSpPr>
        <dsp:cNvPr id="0" name=""/>
        <dsp:cNvSpPr/>
      </dsp:nvSpPr>
      <dsp:spPr>
        <a:xfrm>
          <a:off x="914399" y="1875163"/>
          <a:ext cx="10363199" cy="160728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Legislación responde a necesidad de seguridad jurídica: proteger archivos y </a:t>
          </a:r>
          <a:r>
            <a:rPr lang="es-PE" sz="2800" b="1" kern="1200" dirty="0" smtClean="0"/>
            <a:t>documentos </a:t>
          </a:r>
          <a:r>
            <a:rPr lang="es-PE" sz="2800" b="1" kern="1200" dirty="0" smtClean="0"/>
            <a:t>e interesados</a:t>
          </a:r>
          <a:endParaRPr lang="es-PE" sz="2800" kern="1200" dirty="0"/>
        </a:p>
      </dsp:txBody>
      <dsp:txXfrm>
        <a:off x="961475" y="1922239"/>
        <a:ext cx="8309913" cy="1513131"/>
      </dsp:txXfrm>
    </dsp:sp>
    <dsp:sp modelId="{E07B4550-B34D-45F9-875E-24216C90E57A}">
      <dsp:nvSpPr>
        <dsp:cNvPr id="0" name=""/>
        <dsp:cNvSpPr/>
      </dsp:nvSpPr>
      <dsp:spPr>
        <a:xfrm>
          <a:off x="1828799" y="3750327"/>
          <a:ext cx="10363199" cy="160728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/>
            <a:t>Archiveros luchan por lograr leyes de protección del patrimonio documental, creación de SSNNAA, SGD, sobre los documentos digitales con valor legal, incorporar nuevos conceptos, etc.</a:t>
          </a:r>
          <a:endParaRPr lang="es-PE" sz="2800" kern="1200" dirty="0"/>
        </a:p>
      </dsp:txBody>
      <dsp:txXfrm>
        <a:off x="1875875" y="3797403"/>
        <a:ext cx="8309913" cy="1513131"/>
      </dsp:txXfrm>
    </dsp:sp>
    <dsp:sp modelId="{B95FF96F-79AD-454D-8530-1EF77BC90EDB}">
      <dsp:nvSpPr>
        <dsp:cNvPr id="0" name=""/>
        <dsp:cNvSpPr/>
      </dsp:nvSpPr>
      <dsp:spPr>
        <a:xfrm>
          <a:off x="9318465" y="1218856"/>
          <a:ext cx="1044734" cy="10447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3600" kern="1200"/>
        </a:p>
      </dsp:txBody>
      <dsp:txXfrm>
        <a:off x="9553530" y="1218856"/>
        <a:ext cx="574604" cy="786162"/>
      </dsp:txXfrm>
    </dsp:sp>
    <dsp:sp modelId="{F20FE345-7689-457F-8188-C99C26D0FF92}">
      <dsp:nvSpPr>
        <dsp:cNvPr id="0" name=""/>
        <dsp:cNvSpPr/>
      </dsp:nvSpPr>
      <dsp:spPr>
        <a:xfrm>
          <a:off x="10232864" y="3083305"/>
          <a:ext cx="1044734" cy="10447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3600" kern="1200"/>
        </a:p>
      </dsp:txBody>
      <dsp:txXfrm>
        <a:off x="10467929" y="3083305"/>
        <a:ext cx="574604" cy="786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E3213-2BBE-4531-B5CB-6013A41FFE01}">
      <dsp:nvSpPr>
        <dsp:cNvPr id="0" name=""/>
        <dsp:cNvSpPr/>
      </dsp:nvSpPr>
      <dsp:spPr>
        <a:xfrm>
          <a:off x="0" y="0"/>
          <a:ext cx="3412901" cy="1292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baseline="0" dirty="0" smtClean="0">
              <a:solidFill>
                <a:srgbClr val="002060"/>
              </a:solidFill>
            </a:rPr>
            <a:t>Temas inmediatos a atender:</a:t>
          </a:r>
          <a:endParaRPr lang="es-PE" sz="3200" kern="1200" dirty="0">
            <a:solidFill>
              <a:srgbClr val="002060"/>
            </a:solidFill>
          </a:endParaRPr>
        </a:p>
      </dsp:txBody>
      <dsp:txXfrm>
        <a:off x="63112" y="63112"/>
        <a:ext cx="3286677" cy="1166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4FF55-0EB1-4FA8-9AC5-B7FEA92486CC}">
      <dsp:nvSpPr>
        <dsp:cNvPr id="0" name=""/>
        <dsp:cNvSpPr/>
      </dsp:nvSpPr>
      <dsp:spPr>
        <a:xfrm>
          <a:off x="2149" y="112074"/>
          <a:ext cx="4584785" cy="275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002060"/>
              </a:solidFill>
            </a:rPr>
            <a:t>A</a:t>
          </a:r>
          <a:r>
            <a:rPr lang="es-PE" sz="2800" b="1" kern="1200" dirty="0" err="1" smtClean="0">
              <a:solidFill>
                <a:srgbClr val="002060"/>
              </a:solidFill>
            </a:rPr>
            <a:t>plicación</a:t>
          </a:r>
          <a:r>
            <a:rPr lang="es-PE" sz="2800" b="1" kern="1200" dirty="0" smtClean="0">
              <a:solidFill>
                <a:srgbClr val="002060"/>
              </a:solidFill>
            </a:rPr>
            <a:t> de informática</a:t>
          </a:r>
          <a:r>
            <a:rPr lang="es-MX" sz="2800" b="1" kern="1200" dirty="0" smtClean="0">
              <a:solidFill>
                <a:srgbClr val="002060"/>
              </a:solidFill>
            </a:rPr>
            <a:t>:</a:t>
          </a:r>
          <a:r>
            <a:rPr lang="es-PE" sz="2800" b="1" kern="1200" dirty="0" smtClean="0">
              <a:solidFill>
                <a:srgbClr val="002060"/>
              </a:solidFill>
            </a:rPr>
            <a:t> preservación</a:t>
          </a:r>
          <a:r>
            <a:rPr lang="es-MX" sz="2800" b="1" kern="1200" dirty="0" smtClean="0">
              <a:solidFill>
                <a:srgbClr val="002060"/>
              </a:solidFill>
            </a:rPr>
            <a:t> a   largo plazo</a:t>
          </a:r>
          <a:r>
            <a:rPr lang="es-PE" sz="2800" b="1" kern="1200" dirty="0" smtClean="0">
              <a:solidFill>
                <a:srgbClr val="002060"/>
              </a:solidFill>
            </a:rPr>
            <a:t>, seguridad, fiabilidad y </a:t>
          </a:r>
          <a:r>
            <a:rPr lang="es-PE" sz="2800" b="1" kern="1200" dirty="0" err="1" smtClean="0">
              <a:solidFill>
                <a:srgbClr val="002060"/>
              </a:solidFill>
            </a:rPr>
            <a:t>autenticida</a:t>
          </a:r>
          <a:r>
            <a:rPr lang="es-MX" sz="2800" b="1" kern="1200" dirty="0" smtClean="0">
              <a:solidFill>
                <a:srgbClr val="002060"/>
              </a:solidFill>
            </a:rPr>
            <a:t>d.</a:t>
          </a:r>
          <a:endParaRPr lang="es-PE" sz="2800" kern="1200" dirty="0">
            <a:solidFill>
              <a:srgbClr val="002060"/>
            </a:solidFill>
          </a:endParaRPr>
        </a:p>
      </dsp:txBody>
      <dsp:txXfrm>
        <a:off x="82719" y="192644"/>
        <a:ext cx="4423645" cy="2589731"/>
      </dsp:txXfrm>
    </dsp:sp>
    <dsp:sp modelId="{3EADA134-8DA1-455B-8580-D492943C9D3B}">
      <dsp:nvSpPr>
        <dsp:cNvPr id="0" name=""/>
        <dsp:cNvSpPr/>
      </dsp:nvSpPr>
      <dsp:spPr>
        <a:xfrm>
          <a:off x="4729789" y="918996"/>
          <a:ext cx="1603223" cy="11370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82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/>
        </a:p>
      </dsp:txBody>
      <dsp:txXfrm>
        <a:off x="4729789" y="1146401"/>
        <a:ext cx="1262115" cy="682216"/>
      </dsp:txXfrm>
    </dsp:sp>
    <dsp:sp modelId="{C69282F3-2042-4EE7-B2CC-6B4E3366043C}">
      <dsp:nvSpPr>
        <dsp:cNvPr id="0" name=""/>
        <dsp:cNvSpPr/>
      </dsp:nvSpPr>
      <dsp:spPr>
        <a:xfrm>
          <a:off x="6420849" y="112074"/>
          <a:ext cx="4584785" cy="275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b="1" kern="1200" dirty="0" smtClean="0">
              <a:solidFill>
                <a:srgbClr val="002060"/>
              </a:solidFill>
            </a:rPr>
            <a:t>Comprender </a:t>
          </a:r>
          <a:r>
            <a:rPr lang="es-MX" sz="2700" b="1" kern="1200" dirty="0" smtClean="0">
              <a:solidFill>
                <a:srgbClr val="002060"/>
              </a:solidFill>
            </a:rPr>
            <a:t>en</a:t>
          </a:r>
          <a:r>
            <a:rPr lang="es-PE" sz="2700" b="1" kern="1200" dirty="0" smtClean="0">
              <a:solidFill>
                <a:srgbClr val="002060"/>
              </a:solidFill>
            </a:rPr>
            <a:t> legislación y normas técnicas</a:t>
          </a:r>
          <a:r>
            <a:rPr lang="es-MX" sz="2700" b="1" kern="1200" dirty="0" smtClean="0">
              <a:solidFill>
                <a:srgbClr val="002060"/>
              </a:solidFill>
            </a:rPr>
            <a:t>, </a:t>
          </a:r>
          <a:r>
            <a:rPr lang="es-PE" sz="2700" b="1" kern="1200" dirty="0" smtClean="0">
              <a:solidFill>
                <a:srgbClr val="002060"/>
              </a:solidFill>
            </a:rPr>
            <a:t>disposiciones para el tratamiento de documentos de archivo por medios electrónicos desde su creación hasta su destino final</a:t>
          </a:r>
          <a:endParaRPr lang="es-PE" sz="2700" kern="1200" dirty="0">
            <a:solidFill>
              <a:srgbClr val="002060"/>
            </a:solidFill>
          </a:endParaRPr>
        </a:p>
      </dsp:txBody>
      <dsp:txXfrm>
        <a:off x="6501419" y="192644"/>
        <a:ext cx="4423645" cy="25897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BDB36-2D0C-47A8-AED5-3E63F90037F6}">
      <dsp:nvSpPr>
        <dsp:cNvPr id="0" name=""/>
        <dsp:cNvSpPr/>
      </dsp:nvSpPr>
      <dsp:spPr>
        <a:xfrm>
          <a:off x="0" y="197505"/>
          <a:ext cx="3773509" cy="1057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kern="1200" smtClean="0"/>
            <a:t>Norma técnica</a:t>
          </a:r>
          <a:endParaRPr lang="es-PE" sz="4400" kern="1200"/>
        </a:p>
      </dsp:txBody>
      <dsp:txXfrm>
        <a:off x="51644" y="249149"/>
        <a:ext cx="3670221" cy="95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6E4E-B0A6-4E35-B174-ACDD8721D3A3}" type="datetimeFigureOut">
              <a:rPr lang="es-PE" smtClean="0"/>
              <a:t>6/10/2017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1514-875E-410C-8003-435A1FC25EC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881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E1514-875E-410C-8003-435A1FC25EC2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049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1ED9DB-A3FA-4CBD-8896-B8D05862E5DB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9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A240-A6AE-44FA-B49E-C045A4BECA3A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3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AFE-33AE-4281-B5C9-5C25E5C90326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0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CDE6-86C9-4C22-B45E-AD6B974463B7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6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2A5-44D1-4491-8787-094349B7D156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1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9EB9-3EB6-41CE-9934-324AD728BF84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3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2049-EF6B-4D31-B3FC-349DA6E5846E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65D9-33CF-4A58-96C2-53E5FD2B2C28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5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5980-C9ED-4467-8A6E-747B21EC1437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D5FA-2D64-4397-AD63-D8C34FDB4EC1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6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48E0093-FB33-48B6-973F-C6A47901FEE2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58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1E77464-4E19-42B1-9A4A-64788F2C0E62}" type="datetime1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3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546165" cy="2971801"/>
          </a:xfrm>
        </p:spPr>
        <p:txBody>
          <a:bodyPr>
            <a:normAutofit/>
          </a:bodyPr>
          <a:lstStyle/>
          <a:p>
            <a:pPr algn="ctr"/>
            <a:r>
              <a:rPr lang="es-PE" sz="5400" b="1" dirty="0" smtClean="0">
                <a:solidFill>
                  <a:schemeClr val="tx1"/>
                </a:solidFill>
              </a:rPr>
              <a:t>La gestión </a:t>
            </a:r>
            <a:r>
              <a:rPr lang="es-PE" sz="5400" b="1" dirty="0">
                <a:solidFill>
                  <a:schemeClr val="tx1"/>
                </a:solidFill>
              </a:rPr>
              <a:t>de </a:t>
            </a:r>
            <a:r>
              <a:rPr lang="es-PE" sz="5400" b="1" dirty="0" smtClean="0">
                <a:solidFill>
                  <a:schemeClr val="tx1"/>
                </a:solidFill>
              </a:rPr>
              <a:t>documentos electrónicos de archivo</a:t>
            </a:r>
            <a:br>
              <a:rPr lang="es-PE" sz="5400" b="1" dirty="0" smtClean="0">
                <a:solidFill>
                  <a:schemeClr val="tx1"/>
                </a:solidFill>
              </a:rPr>
            </a:br>
            <a:r>
              <a:rPr lang="es-PE" sz="4400" b="1" dirty="0" smtClean="0">
                <a:solidFill>
                  <a:schemeClr val="tx1"/>
                </a:solidFill>
              </a:rPr>
              <a:t>“El marco legal-normativo” </a:t>
            </a:r>
            <a:endParaRPr lang="es-PE" sz="54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989" y="4655236"/>
            <a:ext cx="6400800" cy="612223"/>
          </a:xfrm>
        </p:spPr>
        <p:txBody>
          <a:bodyPr>
            <a:normAutofit/>
          </a:bodyPr>
          <a:lstStyle/>
          <a:p>
            <a:r>
              <a:rPr lang="es-PE" sz="2400" b="1" i="1" dirty="0" smtClean="0">
                <a:solidFill>
                  <a:schemeClr val="tx1"/>
                </a:solidFill>
              </a:rPr>
              <a:t>Aída Luz Mendoza Navarro</a:t>
            </a:r>
            <a:endParaRPr lang="es-PE" sz="2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activ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2" y="233360"/>
            <a:ext cx="9981124" cy="12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92012228"/>
              </p:ext>
            </p:extLst>
          </p:nvPr>
        </p:nvGraphicFramePr>
        <p:xfrm>
          <a:off x="657224" y="499533"/>
          <a:ext cx="10772775" cy="852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412356"/>
              </p:ext>
            </p:extLst>
          </p:nvPr>
        </p:nvGraphicFramePr>
        <p:xfrm>
          <a:off x="0" y="1352281"/>
          <a:ext cx="12192000" cy="506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2093270"/>
              </p:ext>
            </p:extLst>
          </p:nvPr>
        </p:nvGraphicFramePr>
        <p:xfrm>
          <a:off x="667130" y="353482"/>
          <a:ext cx="10772775" cy="165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819707"/>
              </p:ext>
            </p:extLst>
          </p:nvPr>
        </p:nvGraphicFramePr>
        <p:xfrm>
          <a:off x="676654" y="2011680"/>
          <a:ext cx="10753725" cy="468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24120285"/>
              </p:ext>
            </p:extLst>
          </p:nvPr>
        </p:nvGraphicFramePr>
        <p:xfrm>
          <a:off x="709612" y="190440"/>
          <a:ext cx="10772775" cy="100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36081"/>
              </p:ext>
            </p:extLst>
          </p:nvPr>
        </p:nvGraphicFramePr>
        <p:xfrm>
          <a:off x="0" y="1481070"/>
          <a:ext cx="12192000" cy="510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101" y="2714699"/>
            <a:ext cx="2343554" cy="1658198"/>
          </a:xfrm>
          <a:solidFill>
            <a:schemeClr val="accent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s-PE" sz="3600" b="1" dirty="0" smtClean="0">
                <a:solidFill>
                  <a:schemeClr val="bg1"/>
                </a:solidFill>
              </a:rPr>
              <a:t>Eficacia de la ley ¿se cumple?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45476" y="540912"/>
            <a:ext cx="8654603" cy="5924281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s-PE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PE" sz="2800" b="1" dirty="0" smtClean="0">
                <a:solidFill>
                  <a:schemeClr val="bg1"/>
                </a:solidFill>
              </a:rPr>
              <a:t>Ley </a:t>
            </a:r>
            <a:r>
              <a:rPr lang="es-PE" sz="2800" b="1" dirty="0">
                <a:solidFill>
                  <a:schemeClr val="bg1"/>
                </a:solidFill>
              </a:rPr>
              <a:t>es eficaz si se </a:t>
            </a:r>
            <a:r>
              <a:rPr lang="es-PE" sz="2800" b="1" dirty="0" smtClean="0">
                <a:solidFill>
                  <a:schemeClr val="bg1"/>
                </a:solidFill>
              </a:rPr>
              <a:t>cumple. No </a:t>
            </a:r>
            <a:r>
              <a:rPr lang="es-PE" sz="2800" b="1" dirty="0">
                <a:solidFill>
                  <a:schemeClr val="bg1"/>
                </a:solidFill>
              </a:rPr>
              <a:t>es eficaz sino cuenta </a:t>
            </a:r>
            <a:r>
              <a:rPr lang="es-PE" sz="2800" b="1" dirty="0" smtClean="0">
                <a:solidFill>
                  <a:schemeClr val="bg1"/>
                </a:solidFill>
              </a:rPr>
              <a:t>con </a:t>
            </a:r>
            <a:r>
              <a:rPr lang="es-PE" sz="2800" b="1" dirty="0">
                <a:solidFill>
                  <a:schemeClr val="bg1"/>
                </a:solidFill>
              </a:rPr>
              <a:t>liderazgo de quien la lleva a su </a:t>
            </a:r>
            <a:r>
              <a:rPr lang="es-PE" sz="2800" b="1" dirty="0" smtClean="0">
                <a:solidFill>
                  <a:schemeClr val="bg1"/>
                </a:solidFill>
              </a:rPr>
              <a:t>aplicación.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2800" b="1" dirty="0" smtClean="0">
                <a:solidFill>
                  <a:schemeClr val="bg1"/>
                </a:solidFill>
              </a:rPr>
              <a:t>Líder: </a:t>
            </a:r>
            <a:r>
              <a:rPr lang="es-PE" sz="2800" b="1" dirty="0">
                <a:solidFill>
                  <a:schemeClr val="bg1"/>
                </a:solidFill>
              </a:rPr>
              <a:t>gozar de suficiente representatividad moral y técnica-archivística. 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PE" sz="2800" b="1" dirty="0">
                <a:solidFill>
                  <a:schemeClr val="bg1"/>
                </a:solidFill>
              </a:rPr>
              <a:t>S</a:t>
            </a:r>
            <a:r>
              <a:rPr lang="es-PE" sz="2800" b="1" dirty="0" smtClean="0">
                <a:solidFill>
                  <a:schemeClr val="bg1"/>
                </a:solidFill>
              </a:rPr>
              <a:t>ector </a:t>
            </a:r>
            <a:r>
              <a:rPr lang="es-PE" sz="2800" b="1" dirty="0">
                <a:solidFill>
                  <a:schemeClr val="bg1"/>
                </a:solidFill>
              </a:rPr>
              <a:t>que corresponde a los archivos, — dependiendo de </a:t>
            </a:r>
            <a:r>
              <a:rPr lang="es-PE" sz="2800" b="1" dirty="0" smtClean="0">
                <a:solidFill>
                  <a:schemeClr val="bg1"/>
                </a:solidFill>
              </a:rPr>
              <a:t>ubicación </a:t>
            </a:r>
            <a:r>
              <a:rPr lang="es-PE" sz="2800" b="1" dirty="0">
                <a:solidFill>
                  <a:schemeClr val="bg1"/>
                </a:solidFill>
              </a:rPr>
              <a:t>de </a:t>
            </a:r>
            <a:r>
              <a:rPr lang="es-PE" sz="2800" b="1" dirty="0" smtClean="0">
                <a:solidFill>
                  <a:schemeClr val="bg1"/>
                </a:solidFill>
              </a:rPr>
              <a:t>organismos </a:t>
            </a:r>
            <a:r>
              <a:rPr lang="es-PE" sz="2800" b="1" dirty="0">
                <a:solidFill>
                  <a:schemeClr val="bg1"/>
                </a:solidFill>
              </a:rPr>
              <a:t>rectores en </a:t>
            </a:r>
            <a:r>
              <a:rPr lang="es-PE" sz="2800" b="1" dirty="0" smtClean="0">
                <a:solidFill>
                  <a:schemeClr val="bg1"/>
                </a:solidFill>
              </a:rPr>
              <a:t>estructura </a:t>
            </a:r>
            <a:r>
              <a:rPr lang="es-PE" sz="2800" b="1" dirty="0">
                <a:solidFill>
                  <a:schemeClr val="bg1"/>
                </a:solidFill>
              </a:rPr>
              <a:t>del Estado — </a:t>
            </a:r>
            <a:r>
              <a:rPr lang="es-PE" sz="2800" b="1" dirty="0" smtClean="0">
                <a:solidFill>
                  <a:schemeClr val="bg1"/>
                </a:solidFill>
              </a:rPr>
              <a:t>lidera </a:t>
            </a:r>
            <a:r>
              <a:rPr lang="es-PE" sz="2800" b="1" dirty="0">
                <a:solidFill>
                  <a:schemeClr val="bg1"/>
                </a:solidFill>
              </a:rPr>
              <a:t>la aplicación de la </a:t>
            </a:r>
            <a:r>
              <a:rPr lang="es-PE" sz="2800" b="1" dirty="0" smtClean="0">
                <a:solidFill>
                  <a:schemeClr val="bg1"/>
                </a:solidFill>
              </a:rPr>
              <a:t>ley.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2800" b="1" dirty="0">
                <a:solidFill>
                  <a:schemeClr val="bg1"/>
                </a:solidFill>
              </a:rPr>
              <a:t>M</a:t>
            </a:r>
            <a:r>
              <a:rPr lang="es-PE" sz="2800" b="1" dirty="0" smtClean="0">
                <a:solidFill>
                  <a:schemeClr val="bg1"/>
                </a:solidFill>
              </a:rPr>
              <a:t>ayor </a:t>
            </a:r>
            <a:r>
              <a:rPr lang="es-PE" sz="2800" b="1" dirty="0">
                <a:solidFill>
                  <a:schemeClr val="bg1"/>
                </a:solidFill>
              </a:rPr>
              <a:t>peso de </a:t>
            </a:r>
            <a:r>
              <a:rPr lang="es-PE" sz="2800" b="1" dirty="0" smtClean="0">
                <a:solidFill>
                  <a:schemeClr val="bg1"/>
                </a:solidFill>
              </a:rPr>
              <a:t>responsabilidad</a:t>
            </a:r>
            <a:r>
              <a:rPr lang="es-PE" sz="2800" b="1" dirty="0">
                <a:solidFill>
                  <a:schemeClr val="bg1"/>
                </a:solidFill>
              </a:rPr>
              <a:t>, — personificándola porque los liderazgos son </a:t>
            </a:r>
            <a:r>
              <a:rPr lang="es-PE" sz="2800" b="1" dirty="0" smtClean="0">
                <a:solidFill>
                  <a:schemeClr val="bg1"/>
                </a:solidFill>
              </a:rPr>
              <a:t>personales— </a:t>
            </a:r>
            <a:r>
              <a:rPr lang="es-PE" sz="2800" b="1" dirty="0">
                <a:solidFill>
                  <a:schemeClr val="bg1"/>
                </a:solidFill>
              </a:rPr>
              <a:t>recae en </a:t>
            </a:r>
            <a:r>
              <a:rPr lang="es-PE" sz="2800" b="1" dirty="0" smtClean="0">
                <a:solidFill>
                  <a:schemeClr val="bg1"/>
                </a:solidFill>
              </a:rPr>
              <a:t>quien </a:t>
            </a:r>
            <a:r>
              <a:rPr lang="es-PE" sz="2800" b="1" dirty="0">
                <a:solidFill>
                  <a:schemeClr val="bg1"/>
                </a:solidFill>
              </a:rPr>
              <a:t>dirige los archivos </a:t>
            </a:r>
            <a:r>
              <a:rPr lang="es-PE" sz="2800" b="1" dirty="0" smtClean="0">
                <a:solidFill>
                  <a:schemeClr val="bg1"/>
                </a:solidFill>
              </a:rPr>
              <a:t>nacionales, </a:t>
            </a:r>
            <a:r>
              <a:rPr lang="es-PE" sz="2800" b="1" dirty="0">
                <a:solidFill>
                  <a:schemeClr val="bg1"/>
                </a:solidFill>
              </a:rPr>
              <a:t>bajo un sistema de archivos o </a:t>
            </a:r>
            <a:r>
              <a:rPr lang="es-PE" sz="2800" b="1" dirty="0" smtClean="0">
                <a:solidFill>
                  <a:schemeClr val="bg1"/>
                </a:solidFill>
              </a:rPr>
              <a:t>no.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2800" b="1" dirty="0" smtClean="0">
                <a:solidFill>
                  <a:schemeClr val="bg1"/>
                </a:solidFill>
              </a:rPr>
              <a:t>Representa </a:t>
            </a:r>
            <a:r>
              <a:rPr lang="es-PE" sz="2800" b="1" dirty="0">
                <a:solidFill>
                  <a:schemeClr val="bg1"/>
                </a:solidFill>
              </a:rPr>
              <a:t>al organismo archivístico competente</a:t>
            </a:r>
          </a:p>
        </p:txBody>
      </p:sp>
      <p:sp>
        <p:nvSpPr>
          <p:cNvPr id="4" name="Cerrar llave 3"/>
          <p:cNvSpPr/>
          <p:nvPr/>
        </p:nvSpPr>
        <p:spPr>
          <a:xfrm>
            <a:off x="2588655" y="540912"/>
            <a:ext cx="508458" cy="5795494"/>
          </a:xfrm>
          <a:prstGeom prst="rightBrace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901583"/>
              </p:ext>
            </p:extLst>
          </p:nvPr>
        </p:nvGraphicFramePr>
        <p:xfrm>
          <a:off x="882605" y="231820"/>
          <a:ext cx="10772775" cy="119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95963"/>
              </p:ext>
            </p:extLst>
          </p:nvPr>
        </p:nvGraphicFramePr>
        <p:xfrm>
          <a:off x="98738" y="1584101"/>
          <a:ext cx="12093262" cy="527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386423"/>
              </p:ext>
            </p:extLst>
          </p:nvPr>
        </p:nvGraphicFramePr>
        <p:xfrm>
          <a:off x="644747" y="254834"/>
          <a:ext cx="11068587" cy="135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604053"/>
              </p:ext>
            </p:extLst>
          </p:nvPr>
        </p:nvGraphicFramePr>
        <p:xfrm>
          <a:off x="1" y="1777285"/>
          <a:ext cx="12192000" cy="49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20303"/>
              </p:ext>
            </p:extLst>
          </p:nvPr>
        </p:nvGraphicFramePr>
        <p:xfrm>
          <a:off x="218941" y="141668"/>
          <a:ext cx="11719774" cy="642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28034" y="2732347"/>
            <a:ext cx="2316050" cy="970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tx1"/>
                </a:solidFill>
              </a:rPr>
              <a:t>SNGD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8153008"/>
              </p:ext>
            </p:extLst>
          </p:nvPr>
        </p:nvGraphicFramePr>
        <p:xfrm>
          <a:off x="657224" y="499533"/>
          <a:ext cx="10772775" cy="104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681420"/>
              </p:ext>
            </p:extLst>
          </p:nvPr>
        </p:nvGraphicFramePr>
        <p:xfrm>
          <a:off x="12879" y="1973043"/>
          <a:ext cx="12192000" cy="4492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1666789"/>
              </p:ext>
            </p:extLst>
          </p:nvPr>
        </p:nvGraphicFramePr>
        <p:xfrm>
          <a:off x="1037264" y="126048"/>
          <a:ext cx="10772775" cy="65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036123"/>
              </p:ext>
            </p:extLst>
          </p:nvPr>
        </p:nvGraphicFramePr>
        <p:xfrm>
          <a:off x="0" y="785612"/>
          <a:ext cx="12192000" cy="607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489" y="113167"/>
            <a:ext cx="10772775" cy="363351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…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393243"/>
              </p:ext>
            </p:extLst>
          </p:nvPr>
        </p:nvGraphicFramePr>
        <p:xfrm>
          <a:off x="1" y="257578"/>
          <a:ext cx="12080382" cy="624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protección de datos persona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25792"/>
            <a:ext cx="4437531" cy="17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15155" y="1223494"/>
            <a:ext cx="6490952" cy="4759726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Clr>
                <a:srgbClr val="FFCCFF"/>
              </a:buClr>
              <a:buSzPct val="90000"/>
              <a:buFont typeface="Wingdings" panose="05000000000000000000" pitchFamily="2" charset="2"/>
              <a:buChar char="q"/>
            </a:pPr>
            <a:r>
              <a:rPr lang="es-MX" altLang="es-PE" sz="3200" b="1" dirty="0">
                <a:cs typeface="Arial" panose="020B0604020202020204" pitchFamily="34" charset="0"/>
              </a:rPr>
              <a:t>C</a:t>
            </a:r>
            <a:r>
              <a:rPr lang="es-MX" altLang="es-PE" sz="3200" b="1" dirty="0" smtClean="0">
                <a:cs typeface="Arial" panose="020B0604020202020204" pitchFamily="34" charset="0"/>
              </a:rPr>
              <a:t>arencia </a:t>
            </a:r>
            <a:r>
              <a:rPr lang="es-MX" altLang="es-PE" sz="3200" b="1" dirty="0">
                <a:cs typeface="Arial" panose="020B0604020202020204" pitchFamily="34" charset="0"/>
              </a:rPr>
              <a:t>de políticas archivísticas impide </a:t>
            </a:r>
            <a:r>
              <a:rPr lang="es-MX" altLang="es-PE" sz="3200" b="1" dirty="0" smtClean="0">
                <a:cs typeface="Arial" panose="020B0604020202020204" pitchFamily="34" charset="0"/>
              </a:rPr>
              <a:t>desarrollo </a:t>
            </a:r>
            <a:r>
              <a:rPr lang="es-MX" altLang="es-PE" sz="3200" b="1" dirty="0">
                <a:cs typeface="Arial" panose="020B0604020202020204" pitchFamily="34" charset="0"/>
              </a:rPr>
              <a:t>uniforme, sistemático y técnico de la gestión documental.</a:t>
            </a:r>
            <a:endParaRPr lang="es-MX" altLang="es-PE" sz="3200" b="1" dirty="0"/>
          </a:p>
          <a:p>
            <a:pPr marL="609600" indent="-609600" algn="just">
              <a:lnSpc>
                <a:spcPct val="80000"/>
              </a:lnSpc>
              <a:buClr>
                <a:srgbClr val="FFCCFF"/>
              </a:buClr>
              <a:buSzPct val="90000"/>
              <a:buFont typeface="Wingdings" panose="05000000000000000000" pitchFamily="2" charset="2"/>
              <a:buChar char="q"/>
            </a:pPr>
            <a:r>
              <a:rPr lang="es-MX" altLang="es-PE" sz="3200" b="1" dirty="0" smtClean="0">
                <a:cs typeface="Arial" panose="020B0604020202020204" pitchFamily="34" charset="0"/>
              </a:rPr>
              <a:t>Coordinaciones </a:t>
            </a:r>
            <a:r>
              <a:rPr lang="es-MX" altLang="es-PE" sz="3200" b="1" dirty="0">
                <a:cs typeface="Arial" panose="020B0604020202020204" pitchFamily="34" charset="0"/>
              </a:rPr>
              <a:t>y competencias de los </a:t>
            </a:r>
            <a:r>
              <a:rPr lang="es-MX" altLang="es-PE" sz="3200" b="1" dirty="0" smtClean="0">
                <a:cs typeface="Arial" panose="020B0604020202020204" pitchFamily="34" charset="0"/>
              </a:rPr>
              <a:t>AANN </a:t>
            </a:r>
            <a:r>
              <a:rPr lang="es-MX" altLang="es-PE" sz="3200" b="1" dirty="0">
                <a:cs typeface="Arial" panose="020B0604020202020204" pitchFamily="34" charset="0"/>
              </a:rPr>
              <a:t>u organismos que definen </a:t>
            </a:r>
            <a:r>
              <a:rPr lang="es-MX" altLang="es-PE" sz="3200" b="1" dirty="0" smtClean="0">
                <a:cs typeface="Arial" panose="020B0604020202020204" pitchFamily="34" charset="0"/>
              </a:rPr>
              <a:t>política archivística con </a:t>
            </a:r>
            <a:r>
              <a:rPr lang="es-MX" altLang="es-PE" sz="3200" b="1" dirty="0">
                <a:cs typeface="Arial" panose="020B0604020202020204" pitchFamily="34" charset="0"/>
              </a:rPr>
              <a:t>organizaciones encargadas </a:t>
            </a:r>
            <a:r>
              <a:rPr lang="es-MX" altLang="es-PE" sz="3200" b="1" dirty="0" smtClean="0">
                <a:cs typeface="Arial" panose="020B0604020202020204" pitchFamily="34" charset="0"/>
              </a:rPr>
              <a:t>de transparencia</a:t>
            </a:r>
            <a:r>
              <a:rPr lang="es-MX" altLang="es-PE" sz="3200" b="1" dirty="0">
                <a:cs typeface="Arial" panose="020B0604020202020204" pitchFamily="34" charset="0"/>
              </a:rPr>
              <a:t>, </a:t>
            </a:r>
            <a:r>
              <a:rPr lang="es-MX" altLang="es-PE" sz="3200" b="1" dirty="0" smtClean="0">
                <a:cs typeface="Arial" panose="020B0604020202020204" pitchFamily="34" charset="0"/>
              </a:rPr>
              <a:t>protección de datos, e-gobierno, </a:t>
            </a:r>
            <a:r>
              <a:rPr lang="es-MX" altLang="es-PE" sz="3200" b="1" dirty="0">
                <a:cs typeface="Arial" panose="020B0604020202020204" pitchFamily="34" charset="0"/>
              </a:rPr>
              <a:t>GA y </a:t>
            </a:r>
            <a:r>
              <a:rPr lang="es-MX" altLang="es-PE" sz="3200" b="1" dirty="0" smtClean="0">
                <a:cs typeface="Arial" panose="020B0604020202020204" pitchFamily="34" charset="0"/>
              </a:rPr>
              <a:t>DA, lucha contra corrupción y DDHH</a:t>
            </a:r>
            <a:endParaRPr lang="es-PE" altLang="es-PE" sz="3200" b="1" dirty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11" y="1223494"/>
            <a:ext cx="4671012" cy="44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19225" y="141926"/>
            <a:ext cx="9527817" cy="835359"/>
          </a:xfrm>
        </p:spPr>
        <p:txBody>
          <a:bodyPr/>
          <a:lstStyle/>
          <a:p>
            <a:r>
              <a:rPr lang="es-PE" b="1" dirty="0" smtClean="0">
                <a:solidFill>
                  <a:schemeClr val="tx1"/>
                </a:solidFill>
              </a:rPr>
              <a:t>Desarrollo de la GD: impedimentos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49995078"/>
              </p:ext>
            </p:extLst>
          </p:nvPr>
        </p:nvGraphicFramePr>
        <p:xfrm>
          <a:off x="914801" y="126046"/>
          <a:ext cx="10772775" cy="126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412218"/>
              </p:ext>
            </p:extLst>
          </p:nvPr>
        </p:nvGraphicFramePr>
        <p:xfrm>
          <a:off x="0" y="1390918"/>
          <a:ext cx="12067504" cy="50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695118"/>
              </p:ext>
            </p:extLst>
          </p:nvPr>
        </p:nvGraphicFramePr>
        <p:xfrm>
          <a:off x="115910" y="244699"/>
          <a:ext cx="11951594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3922441"/>
              </p:ext>
            </p:extLst>
          </p:nvPr>
        </p:nvGraphicFramePr>
        <p:xfrm>
          <a:off x="657224" y="499533"/>
          <a:ext cx="10772775" cy="165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971" y="2423804"/>
            <a:ext cx="11681138" cy="400275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chemeClr val="tx1"/>
                </a:solidFill>
              </a:rPr>
              <a:t>La legislación internacional sobre tecnología informática aplicada a los archivos, naturalmente, difiere en algunos conceptos y elementos jurídicos de un país a </a:t>
            </a:r>
            <a:r>
              <a:rPr lang="es-ES" sz="2800" b="1" dirty="0" smtClean="0">
                <a:solidFill>
                  <a:schemeClr val="tx1"/>
                </a:solidFill>
              </a:rPr>
              <a:t>otro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chemeClr val="tx1"/>
                </a:solidFill>
              </a:rPr>
              <a:t>Mirando al futuro: </a:t>
            </a:r>
            <a:r>
              <a:rPr lang="es-ES" sz="2800" b="1" dirty="0">
                <a:solidFill>
                  <a:schemeClr val="tx1"/>
                </a:solidFill>
              </a:rPr>
              <a:t>transacciones comerciales a través de la </a:t>
            </a:r>
            <a:r>
              <a:rPr lang="es-ES" sz="2800" b="1" dirty="0" smtClean="0">
                <a:solidFill>
                  <a:schemeClr val="tx1"/>
                </a:solidFill>
              </a:rPr>
              <a:t>informática: documentos sustentatorios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chemeClr val="tx1"/>
                </a:solidFill>
              </a:rPr>
              <a:t>Hacer </a:t>
            </a:r>
            <a:r>
              <a:rPr lang="es-ES" sz="2800" b="1" dirty="0">
                <a:solidFill>
                  <a:schemeClr val="tx1"/>
                </a:solidFill>
              </a:rPr>
              <a:t>un esfuerzo para analizar y proponer su homologación en el contexto </a:t>
            </a:r>
            <a:r>
              <a:rPr lang="es-ES" sz="2800" b="1" dirty="0" smtClean="0">
                <a:solidFill>
                  <a:schemeClr val="tx1"/>
                </a:solidFill>
              </a:rPr>
              <a:t>internacional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chemeClr val="tx1"/>
                </a:solidFill>
              </a:rPr>
              <a:t>Almacenamiento de la información en la nube</a:t>
            </a:r>
            <a:endParaRPr lang="es-PE" sz="2800" b="1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334465"/>
              </p:ext>
            </p:extLst>
          </p:nvPr>
        </p:nvGraphicFramePr>
        <p:xfrm>
          <a:off x="3760632" y="412125"/>
          <a:ext cx="8293993" cy="623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23479" y="6085894"/>
            <a:ext cx="2743200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8646B6-B237-4085-A80A-F8CF5CFEC381}" type="slidenum">
              <a:rPr lang="es-ES" altLang="es-PE" sz="1400"/>
              <a:pPr/>
              <a:t>3</a:t>
            </a:fld>
            <a:endParaRPr lang="es-ES" altLang="es-PE" sz="140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99327152"/>
              </p:ext>
            </p:extLst>
          </p:nvPr>
        </p:nvGraphicFramePr>
        <p:xfrm>
          <a:off x="396428" y="2570220"/>
          <a:ext cx="2630107" cy="83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errar llave 1"/>
          <p:cNvSpPr/>
          <p:nvPr/>
        </p:nvSpPr>
        <p:spPr>
          <a:xfrm>
            <a:off x="3026535" y="1024497"/>
            <a:ext cx="425003" cy="5061397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29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6889555"/>
              </p:ext>
            </p:extLst>
          </p:nvPr>
        </p:nvGraphicFramePr>
        <p:xfrm>
          <a:off x="-1" y="1287888"/>
          <a:ext cx="3374266" cy="452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963822"/>
              </p:ext>
            </p:extLst>
          </p:nvPr>
        </p:nvGraphicFramePr>
        <p:xfrm>
          <a:off x="3580326" y="0"/>
          <a:ext cx="8611673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errar llave 5"/>
          <p:cNvSpPr/>
          <p:nvPr/>
        </p:nvSpPr>
        <p:spPr>
          <a:xfrm>
            <a:off x="3103808" y="206062"/>
            <a:ext cx="425905" cy="6297769"/>
          </a:xfrm>
          <a:prstGeom prst="rightBrace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8746496"/>
              </p:ext>
            </p:extLst>
          </p:nvPr>
        </p:nvGraphicFramePr>
        <p:xfrm>
          <a:off x="658453" y="183807"/>
          <a:ext cx="11061322" cy="111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885750"/>
              </p:ext>
            </p:extLst>
          </p:nvPr>
        </p:nvGraphicFramePr>
        <p:xfrm>
          <a:off x="0" y="1300766"/>
          <a:ext cx="12191999" cy="535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2338298"/>
              </p:ext>
            </p:extLst>
          </p:nvPr>
        </p:nvGraphicFramePr>
        <p:xfrm>
          <a:off x="837127" y="1030310"/>
          <a:ext cx="3412901" cy="150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349433"/>
              </p:ext>
            </p:extLst>
          </p:nvPr>
        </p:nvGraphicFramePr>
        <p:xfrm>
          <a:off x="408880" y="3425780"/>
          <a:ext cx="11007784" cy="297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94" name="Picture 5" descr="Resultado de imagen para documentos electronico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15" y="1"/>
            <a:ext cx="5951749" cy="34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abajo 3"/>
          <p:cNvSpPr/>
          <p:nvPr/>
        </p:nvSpPr>
        <p:spPr>
          <a:xfrm>
            <a:off x="2209950" y="2492255"/>
            <a:ext cx="484632" cy="97840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7405352" y="148355"/>
          <a:ext cx="3773509" cy="125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Marcador de contenido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98673820"/>
              </p:ext>
            </p:extLst>
          </p:nvPr>
        </p:nvGraphicFramePr>
        <p:xfrm>
          <a:off x="296215" y="347730"/>
          <a:ext cx="11578106" cy="643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48241" y="4910497"/>
            <a:ext cx="2926080" cy="1397039"/>
          </a:xfrm>
        </p:spPr>
        <p:txBody>
          <a:bodyPr/>
          <a:lstStyle/>
          <a:p>
            <a:pPr>
              <a:defRPr/>
            </a:pPr>
            <a:fld id="{6643CE41-CE8F-4D45-B15D-A6DEB25004FC}" type="slidenum">
              <a:rPr lang="es-ES"/>
              <a:pPr>
                <a:defRPr/>
              </a:pPr>
              <a:t>7</a:t>
            </a:fld>
            <a:endParaRPr lang="es-ES" dirty="0"/>
          </a:p>
        </p:txBody>
      </p:sp>
      <p:pic>
        <p:nvPicPr>
          <p:cNvPr id="1026" name="Picture 2" descr="Resultado de imagen para norma técnica en archivo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5" y="3670479"/>
            <a:ext cx="4765183" cy="31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72733" y="111021"/>
            <a:ext cx="11170275" cy="738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 smtClean="0">
                <a:solidFill>
                  <a:schemeClr val="tx1"/>
                </a:solidFill>
              </a:rPr>
              <a:t>Dispositivos legales administrativos-norma técnica</a:t>
            </a:r>
            <a:endParaRPr lang="es-PE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156246"/>
              </p:ext>
            </p:extLst>
          </p:nvPr>
        </p:nvGraphicFramePr>
        <p:xfrm>
          <a:off x="0" y="850007"/>
          <a:ext cx="12192000" cy="53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80127528"/>
              </p:ext>
            </p:extLst>
          </p:nvPr>
        </p:nvGraphicFramePr>
        <p:xfrm>
          <a:off x="1004552" y="0"/>
          <a:ext cx="9920511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70827450"/>
              </p:ext>
            </p:extLst>
          </p:nvPr>
        </p:nvGraphicFramePr>
        <p:xfrm>
          <a:off x="0" y="1213834"/>
          <a:ext cx="12192000" cy="534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44230" y="4781708"/>
            <a:ext cx="2926080" cy="1397039"/>
          </a:xfrm>
        </p:spPr>
        <p:txBody>
          <a:bodyPr/>
          <a:lstStyle/>
          <a:p>
            <a:pPr>
              <a:defRPr/>
            </a:pPr>
            <a:fld id="{32B6D2FD-EF5D-49A0-A10F-03BB972C6653}" type="slidenum">
              <a:rPr lang="es-ES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08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1919</TotalTime>
  <Words>1629</Words>
  <Application>Microsoft Office PowerPoint</Application>
  <PresentationFormat>Panorámica</PresentationFormat>
  <Paragraphs>149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Metropolitana</vt:lpstr>
      <vt:lpstr>La gestión de documentos electrónicos de archivo “El marco legal-normativo” </vt:lpstr>
      <vt:lpstr>Desarrollo de la GD: impedimentos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Eficacia de la ley ¿se cumple?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…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Legislación archivística</dc:title>
  <dc:creator>Aída Luz Mendoza Navarro</dc:creator>
  <cp:lastModifiedBy>Aída Luz Mendoza Navarro</cp:lastModifiedBy>
  <cp:revision>96</cp:revision>
  <dcterms:created xsi:type="dcterms:W3CDTF">2017-02-17T21:02:32Z</dcterms:created>
  <dcterms:modified xsi:type="dcterms:W3CDTF">2017-10-06T14:23:19Z</dcterms:modified>
</cp:coreProperties>
</file>