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96" r:id="rId1"/>
  </p:sldMasterIdLst>
  <p:notesMasterIdLst>
    <p:notesMasterId r:id="rId3"/>
  </p:notesMasterIdLst>
  <p:sldIdLst>
    <p:sldId id="262" r:id="rId2"/>
  </p:sldIdLst>
  <p:sldSz cx="9144000" cy="27432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864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B4060"/>
    <a:srgbClr val="B01513"/>
    <a:srgbClr val="ACD433"/>
    <a:srgbClr val="DC9800"/>
    <a:srgbClr val="D9614C"/>
    <a:srgbClr val="CA2B1C"/>
    <a:srgbClr val="FFD462"/>
    <a:srgbClr val="EAA100"/>
    <a:srgbClr val="1CDFFD"/>
    <a:srgbClr val="CA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428" autoAdjust="0"/>
    <p:restoredTop sz="94660"/>
  </p:normalViewPr>
  <p:slideViewPr>
    <p:cSldViewPr snapToGrid="0" snapToObjects="1">
      <p:cViewPr>
        <p:scale>
          <a:sx n="66" d="100"/>
          <a:sy n="66" d="100"/>
        </p:scale>
        <p:origin x="-1974" y="6936"/>
      </p:cViewPr>
      <p:guideLst>
        <p:guide orient="horz" pos="864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609A9D-0670-9C40-AE4E-73EAF296F82C}" type="datetimeFigureOut">
              <a:rPr lang="en-US" smtClean="0"/>
              <a:t>2/20/2019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685800"/>
            <a:ext cx="114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381086-02C1-E749-81E8-133770756C2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518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fld id="{275C354A-C592-0F4A-9236-26999CED0343}" type="slidenum">
              <a:rPr lang="en-US" sz="1200">
                <a:solidFill>
                  <a:prstClr val="black"/>
                </a:solidFill>
              </a:rPr>
              <a:pPr eaLnBrk="1" hangingPunct="1"/>
              <a:t>1</a:t>
            </a:fld>
            <a:endParaRPr lang="en-US" sz="120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-2266" y="-8086"/>
            <a:ext cx="9146266" cy="27444148"/>
            <a:chOff x="-2266" y="-2022"/>
            <a:chExt cx="9146266" cy="686103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5689832" y="-2022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2266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6841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508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8890496"/>
            <a:ext cx="5917677" cy="10219032"/>
          </a:xfrm>
        </p:spPr>
        <p:txBody>
          <a:bodyPr anchor="b"/>
          <a:lstStyle>
            <a:lvl1pPr>
              <a:defRPr sz="4800">
                <a:solidFill>
                  <a:schemeClr val="bg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866442" y="19109520"/>
            <a:ext cx="5917677" cy="344568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6011521" y="7656427"/>
            <a:ext cx="3962396" cy="240258"/>
          </a:xfrm>
        </p:spPr>
        <p:txBody>
          <a:bodyPr/>
          <a:lstStyle>
            <a:lvl1pPr algn="l">
              <a:defRPr sz="900" b="0" i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BDB3C7D0-326F-BF44-8A7E-B87DE22CBED5}" type="datetimeFigureOut">
              <a:rPr lang="en-US" smtClean="0"/>
              <a:pPr>
                <a:defRPr/>
              </a:pPr>
              <a:t>2/20/2019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456876" y="13400619"/>
            <a:ext cx="15439180" cy="228659"/>
          </a:xfrm>
        </p:spPr>
        <p:txBody>
          <a:bodyPr/>
          <a:lstStyle>
            <a:lvl1pPr>
              <a:defRPr sz="900" b="0" i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745644" y="0"/>
            <a:ext cx="685800" cy="43978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678616" y="1182922"/>
            <a:ext cx="791308" cy="3070748"/>
          </a:xfrm>
          <a:prstGeom prst="rect">
            <a:avLst/>
          </a:prstGeom>
        </p:spPr>
        <p:txBody>
          <a:bodyPr anchor="b"/>
          <a:lstStyle>
            <a:lvl1pPr algn="ctr">
              <a:defRPr sz="28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779A7EC3-479F-B840-B064-E6EAA7B1EC25}" type="slidenum">
              <a:rPr lang="en-US" smtClean="0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7275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2266" y="-8086"/>
            <a:ext cx="9146266" cy="27444148"/>
            <a:chOff x="-2266" y="-2022"/>
            <a:chExt cx="9146266" cy="686103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5689832" y="-2022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-2266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6299432" y="586841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204164">
              <a:off x="426788" y="4564241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Rectangle 14"/>
            <p:cNvSpPr/>
            <p:nvPr/>
          </p:nvSpPr>
          <p:spPr>
            <a:xfrm>
              <a:off x="421503" y="402165"/>
              <a:ext cx="8327939" cy="314113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 bwMode="gray">
            <a:xfrm rot="10800000">
              <a:off x="485023" y="2670079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2" name="Freeform 5"/>
            <p:cNvSpPr>
              <a:spLocks noEditPoints="1"/>
            </p:cNvSpPr>
            <p:nvPr/>
          </p:nvSpPr>
          <p:spPr bwMode="gray">
            <a:xfrm>
              <a:off x="0" y="508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19845812"/>
            <a:ext cx="6422002" cy="2266952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1" y="2743200"/>
            <a:ext cx="6422004" cy="13716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866444" y="22112764"/>
            <a:ext cx="6422003" cy="1974848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A27FA77-BC52-1547-8701-FA087E859ED4}" type="datetimeFigureOut">
              <a:rPr lang="en-US" smtClean="0"/>
              <a:pPr>
                <a:defRPr/>
              </a:pPr>
              <a:t>2/20/2019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7745644" y="-28708"/>
            <a:ext cx="685800" cy="43978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712365" y="1182922"/>
            <a:ext cx="738909" cy="3070748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353659E8-1F8A-1A45-84BA-EACB07E67AF1}" type="slidenum">
              <a:rPr lang="en-US" smtClean="0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74336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2266" y="-8086"/>
            <a:ext cx="9146266" cy="27444148"/>
            <a:chOff x="-2266" y="-2022"/>
            <a:chExt cx="9146266" cy="686103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5689832" y="-2022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2266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6299432" y="586841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Rectangle 17"/>
            <p:cNvSpPr/>
            <p:nvPr/>
          </p:nvSpPr>
          <p:spPr>
            <a:xfrm>
              <a:off x="485023" y="4343399"/>
              <a:ext cx="8182128" cy="211243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/>
            <p:nvPr/>
          </p:nvSpPr>
          <p:spPr bwMode="gray">
            <a:xfrm rot="21010068">
              <a:off x="6359946" y="2780895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13"/>
            <p:cNvSpPr/>
            <p:nvPr/>
          </p:nvSpPr>
          <p:spPr bwMode="gray">
            <a:xfrm>
              <a:off x="485023" y="2854646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2" name="Freeform 5"/>
            <p:cNvSpPr>
              <a:spLocks noEditPoints="1"/>
            </p:cNvSpPr>
            <p:nvPr/>
          </p:nvSpPr>
          <p:spPr bwMode="gray">
            <a:xfrm>
              <a:off x="0" y="508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3708404"/>
            <a:ext cx="6422004" cy="6770880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Text Placeholder 3"/>
          <p:cNvSpPr>
            <a:spLocks noGrp="1"/>
          </p:cNvSpPr>
          <p:nvPr>
            <p:ph type="body" sz="half" idx="13"/>
          </p:nvPr>
        </p:nvSpPr>
        <p:spPr>
          <a:xfrm>
            <a:off x="866441" y="13952094"/>
            <a:ext cx="6422005" cy="10147428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A27FA77-BC52-1547-8701-FA087E859ED4}" type="datetimeFigureOut">
              <a:rPr lang="en-US" smtClean="0"/>
              <a:pPr>
                <a:defRPr/>
              </a:pPr>
              <a:t>2/20/2019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7745644" y="-28708"/>
            <a:ext cx="685800" cy="43978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12365" y="1182922"/>
            <a:ext cx="738909" cy="3070748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353659E8-1F8A-1A45-84BA-EACB07E67AF1}" type="slidenum">
              <a:rPr lang="en-US" smtClean="0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85976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2266" y="-8086"/>
            <a:ext cx="9146266" cy="27444148"/>
            <a:chOff x="-2266" y="-2022"/>
            <a:chExt cx="9146266" cy="6861037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5689832" y="-2022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2266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6299432" y="586841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/>
            <p:nvPr/>
          </p:nvSpPr>
          <p:spPr bwMode="gray">
            <a:xfrm rot="21010068">
              <a:off x="6359946" y="4309201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Freeform 12"/>
            <p:cNvSpPr/>
            <p:nvPr/>
          </p:nvSpPr>
          <p:spPr bwMode="gray">
            <a:xfrm>
              <a:off x="485023" y="4381500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3" name="Freeform 5"/>
            <p:cNvSpPr>
              <a:spLocks noEditPoints="1"/>
            </p:cNvSpPr>
            <p:nvPr/>
          </p:nvSpPr>
          <p:spPr bwMode="gray">
            <a:xfrm>
              <a:off x="0" y="508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11" name="TextBox 10"/>
          <p:cNvSpPr txBox="1"/>
          <p:nvPr/>
        </p:nvSpPr>
        <p:spPr bwMode="gray">
          <a:xfrm>
            <a:off x="7033421" y="11575842"/>
            <a:ext cx="67924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80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”</a:t>
            </a:r>
          </a:p>
        </p:txBody>
      </p:sp>
      <p:sp>
        <p:nvSpPr>
          <p:cNvPr id="10" name="TextBox 9"/>
          <p:cNvSpPr txBox="1"/>
          <p:nvPr/>
        </p:nvSpPr>
        <p:spPr bwMode="gray">
          <a:xfrm>
            <a:off x="625841" y="2363994"/>
            <a:ext cx="60159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80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0764" y="3657602"/>
            <a:ext cx="6177681" cy="11538716"/>
          </a:xfrm>
        </p:spPr>
        <p:txBody>
          <a:bodyPr anchor="ctr"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387279" y="15237114"/>
            <a:ext cx="5646142" cy="1332452"/>
          </a:xfrm>
        </p:spPr>
        <p:txBody>
          <a:bodyPr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tx2">
                    <a:lumMod val="40000"/>
                    <a:lumOff val="6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78871" y="20003262"/>
            <a:ext cx="6422005" cy="4072708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A27FA77-BC52-1547-8701-FA087E859ED4}" type="datetimeFigureOut">
              <a:rPr lang="en-US" smtClean="0"/>
              <a:pPr>
                <a:defRPr/>
              </a:pPr>
              <a:t>2/20/2019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7745644" y="-28708"/>
            <a:ext cx="685800" cy="43978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12365" y="1182922"/>
            <a:ext cx="738909" cy="3070748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353659E8-1F8A-1A45-84BA-EACB07E67AF1}" type="slidenum">
              <a:rPr lang="en-US" smtClean="0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90724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-2266" y="-8086"/>
            <a:ext cx="9146266" cy="27444148"/>
            <a:chOff x="-2266" y="-2022"/>
            <a:chExt cx="9146266" cy="686103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5689832" y="-2022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2266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6299432" y="586841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6359946" y="431124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7"/>
            <p:cNvSpPr/>
            <p:nvPr/>
          </p:nvSpPr>
          <p:spPr bwMode="gray">
            <a:xfrm>
              <a:off x="485023" y="4381500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7" name="Freeform 5"/>
            <p:cNvSpPr>
              <a:spLocks noEditPoints="1"/>
            </p:cNvSpPr>
            <p:nvPr/>
          </p:nvSpPr>
          <p:spPr bwMode="gray">
            <a:xfrm>
              <a:off x="0" y="508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8229600"/>
            <a:ext cx="6422004" cy="83820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1" y="20637596"/>
            <a:ext cx="6422004" cy="34416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A27FA77-BC52-1547-8701-FA087E859ED4}" type="datetimeFigureOut">
              <a:rPr lang="en-US" smtClean="0"/>
              <a:pPr>
                <a:defRPr/>
              </a:pPr>
              <a:t>2/20/2019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744507" y="156"/>
            <a:ext cx="685800" cy="43978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12365" y="1182922"/>
            <a:ext cx="738909" cy="3070748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353659E8-1F8A-1A45-84BA-EACB07E67AF1}" type="slidenum">
              <a:rPr lang="en-US" smtClean="0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3912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4852" y="3685812"/>
            <a:ext cx="6423592" cy="2862048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1" y="9956800"/>
            <a:ext cx="2313431" cy="2631848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5"/>
          </p:nvPr>
        </p:nvSpPr>
        <p:spPr>
          <a:xfrm>
            <a:off x="866441" y="12588650"/>
            <a:ext cx="2313431" cy="11510868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08471" y="9941328"/>
            <a:ext cx="2326750" cy="2631848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6"/>
          </p:nvPr>
        </p:nvSpPr>
        <p:spPr>
          <a:xfrm>
            <a:off x="3408471" y="12588650"/>
            <a:ext cx="2326750" cy="11553468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63820" y="9956800"/>
            <a:ext cx="2313740" cy="2631848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63820" y="12588650"/>
            <a:ext cx="2313740" cy="11510868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287101" y="9956802"/>
            <a:ext cx="0" cy="14142716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849622" y="9956802"/>
            <a:ext cx="0" cy="14142716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A27FA77-BC52-1547-8701-FA087E859ED4}" type="datetimeFigureOut">
              <a:rPr lang="en-US" smtClean="0"/>
              <a:pPr>
                <a:defRPr/>
              </a:pPr>
              <a:t>2/20/2019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712365" y="1182922"/>
            <a:ext cx="738909" cy="3070748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353659E8-1F8A-1A45-84BA-EACB07E67AF1}" type="slidenum">
              <a:rPr lang="en-US" smtClean="0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161507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3708404"/>
            <a:ext cx="6423592" cy="2839456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391" y="16718382"/>
            <a:ext cx="2295329" cy="2631844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21262" y="9956800"/>
            <a:ext cx="2012937" cy="5789368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8"/>
          </p:nvPr>
        </p:nvSpPr>
        <p:spPr>
          <a:xfrm>
            <a:off x="866440" y="19392832"/>
            <a:ext cx="2309279" cy="4706688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30434" y="16718376"/>
            <a:ext cx="2291674" cy="2631848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16"/>
          </p:nvPr>
        </p:nvSpPr>
        <p:spPr>
          <a:xfrm>
            <a:off x="3550622" y="9947336"/>
            <a:ext cx="2025182" cy="579883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404318" y="19392836"/>
            <a:ext cx="2317790" cy="4753496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63821" y="16666092"/>
            <a:ext cx="2304671" cy="2726736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17"/>
          </p:nvPr>
        </p:nvSpPr>
        <p:spPr>
          <a:xfrm>
            <a:off x="6104946" y="9956800"/>
            <a:ext cx="2018838" cy="5789368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63821" y="19392838"/>
            <a:ext cx="2304671" cy="4757708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294441" y="9956802"/>
            <a:ext cx="0" cy="14142716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849622" y="9956800"/>
            <a:ext cx="0" cy="14193744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A27FA77-BC52-1547-8701-FA087E859ED4}" type="datetimeFigureOut">
              <a:rPr lang="en-US" smtClean="0"/>
              <a:pPr>
                <a:defRPr/>
              </a:pPr>
              <a:t>2/20/2019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712365" y="1182922"/>
            <a:ext cx="738909" cy="3070748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353659E8-1F8A-1A45-84BA-EACB07E67AF1}" type="slidenum">
              <a:rPr lang="en-US" smtClean="0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78859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864852" y="3685812"/>
            <a:ext cx="6423592" cy="2862048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B519059-2B64-2541-9124-181DCAB785D3}" type="datetimeFigureOut">
              <a:rPr lang="en-US" smtClean="0"/>
              <a:pPr>
                <a:defRPr/>
              </a:pPr>
              <a:t>2/20/2019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12365" y="1182922"/>
            <a:ext cx="738909" cy="3070748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C0935D9B-C2D5-EC4C-85E6-B33E07A43095}" type="slidenum">
              <a:rPr lang="en-US" smtClean="0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47074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-2266" y="-8086"/>
            <a:ext cx="9146266" cy="27444148"/>
            <a:chOff x="-2266" y="-2022"/>
            <a:chExt cx="9146266" cy="686103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5689832" y="-2022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2266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6841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>
            <a:xfrm>
              <a:off x="414867" y="402165"/>
              <a:ext cx="46105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7"/>
            <p:cNvSpPr/>
            <p:nvPr/>
          </p:nvSpPr>
          <p:spPr bwMode="gray">
            <a:xfrm rot="5400000">
              <a:off x="1299309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4966650">
              <a:off x="4673046" y="5107506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508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68970" y="5791198"/>
            <a:ext cx="1119474" cy="18287996"/>
          </a:xfrm>
        </p:spPr>
        <p:txBody>
          <a:bodyPr vert="eaVert" anchor="ctr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66440" y="5791196"/>
            <a:ext cx="4417234" cy="182880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7753C22-09B5-7F40-9F29-C20816C3D763}" type="datetimeFigureOut">
              <a:rPr lang="en-US" smtClean="0"/>
              <a:pPr>
                <a:defRPr/>
              </a:pPr>
              <a:t>2/20/2019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7744507" y="156"/>
            <a:ext cx="685800" cy="43978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12365" y="1182922"/>
            <a:ext cx="738909" cy="3070748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01056CD8-1267-6447-ABBD-9A7D1416C4F8}" type="slidenum">
              <a:rPr lang="en-US" smtClean="0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36787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1030939-002F-994E-AE17-7FCA6784A007}" type="datetimeFigureOut">
              <a:rPr lang="en-US" smtClean="0"/>
              <a:pPr>
                <a:defRPr/>
              </a:pPr>
              <a:t>2/20/2019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1182922"/>
            <a:ext cx="791308" cy="3070748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FE4C66E8-A6C5-6645-B461-F5F8B762A3A0}" type="slidenum">
              <a:rPr lang="en-US" smtClean="0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08759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-2266" y="-8086"/>
            <a:ext cx="9146266" cy="27444148"/>
            <a:chOff x="-2266" y="-2022"/>
            <a:chExt cx="9146266" cy="686103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5689832" y="-2022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-2266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6299432" y="586841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5687606">
              <a:off x="3320102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7"/>
            <p:cNvSpPr/>
            <p:nvPr/>
          </p:nvSpPr>
          <p:spPr bwMode="gray">
            <a:xfrm rot="16200000">
              <a:off x="3105027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0" name="Freeform 5"/>
            <p:cNvSpPr>
              <a:spLocks noEditPoints="1"/>
            </p:cNvSpPr>
            <p:nvPr/>
          </p:nvSpPr>
          <p:spPr bwMode="gray">
            <a:xfrm>
              <a:off x="0" y="508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66444" y="9030354"/>
            <a:ext cx="3101763" cy="12081372"/>
          </a:xfrm>
        </p:spPr>
        <p:txBody>
          <a:bodyPr anchor="ctr"/>
          <a:lstStyle>
            <a:lvl1pPr algn="l">
              <a:defRPr sz="3200" b="0" cap="none"/>
            </a:lvl1pPr>
          </a:lstStyle>
          <a:p>
            <a:r>
              <a:rPr lang="en-US" dirty="0"/>
              <a:t>Click to edit Master title style</a:t>
            </a:r>
            <a:br>
              <a:rPr lang="en-US" dirty="0"/>
            </a:br>
            <a:r>
              <a:rPr lang="en-US" dirty="0"/>
              <a:t>third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19262" y="9029070"/>
            <a:ext cx="3054653" cy="12081380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08B0DBA-6CBD-7541-B577-C20926A91A3C}" type="datetimeFigureOut">
              <a:rPr lang="en-US" smtClean="0"/>
              <a:pPr>
                <a:defRPr/>
              </a:pPr>
              <a:t>2/20/2019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7745644" y="156"/>
            <a:ext cx="685800" cy="43978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1182922"/>
            <a:ext cx="791308" cy="3070748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0D0710B5-3AF4-2441-9684-FF104F8AA310}" type="slidenum">
              <a:rPr lang="en-US" smtClean="0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2524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66441" y="9956796"/>
            <a:ext cx="3636979" cy="14122416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0581" y="9956798"/>
            <a:ext cx="3636981" cy="1421298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617235F-FF5B-2849-A861-1A865BA37BD8}" type="datetimeFigureOut">
              <a:rPr lang="en-US" smtClean="0"/>
              <a:pPr>
                <a:defRPr/>
              </a:pPr>
              <a:t>2/20/2019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1182922"/>
            <a:ext cx="791308" cy="3070748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829742CE-0CB1-B943-B3B6-7376FD1DBC96}" type="slidenum">
              <a:rPr lang="en-US" smtClean="0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6122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1" y="9956800"/>
            <a:ext cx="3636979" cy="303716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66441" y="12992162"/>
            <a:ext cx="3636978" cy="11087044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0580" y="9955000"/>
            <a:ext cx="3636980" cy="303716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0581" y="12992162"/>
            <a:ext cx="3636980" cy="11095636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A686ABD-8327-8445-9561-069F598D9C48}" type="datetimeFigureOut">
              <a:rPr lang="en-US" smtClean="0"/>
              <a:pPr>
                <a:defRPr/>
              </a:pPr>
              <a:t>2/20/2019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1182922"/>
            <a:ext cx="791308" cy="3070748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76D19FCB-6E75-904C-9F43-8EC7C3CA9BB6}" type="slidenum">
              <a:rPr lang="en-US" smtClean="0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98054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B2C272-E9D6-0D42-B48C-64EAAF7AA24E}" type="datetimeFigureOut">
              <a:rPr lang="en-US" smtClean="0"/>
              <a:pPr>
                <a:defRPr/>
              </a:pPr>
              <a:t>2/20/2019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1182922"/>
            <a:ext cx="791308" cy="3070748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D94BC722-DF12-BB42-90F3-2DFF760AF05A}" type="slidenum">
              <a:rPr lang="en-US" smtClean="0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70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ABA39AD-D240-4B44-B60E-190A88CA5C4E}" type="datetimeFigureOut">
              <a:rPr lang="en-US" smtClean="0"/>
              <a:pPr>
                <a:defRPr/>
              </a:pPr>
              <a:t>2/20/2019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745644" y="-5616"/>
            <a:ext cx="685800" cy="43978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1182922"/>
            <a:ext cx="791308" cy="3070748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AA0D7DB8-FFC8-1943-B192-A75AF0B11325}" type="slidenum">
              <a:rPr lang="en-US" smtClean="0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3754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2266" y="-8086"/>
            <a:ext cx="9146266" cy="27444148"/>
            <a:chOff x="-2266" y="-2022"/>
            <a:chExt cx="9146266" cy="6861037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-2022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2266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6299432" y="586841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/>
            <p:nvPr/>
          </p:nvSpPr>
          <p:spPr bwMode="gray">
            <a:xfrm rot="15687606">
              <a:off x="2769747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8"/>
            <p:cNvSpPr/>
            <p:nvPr/>
          </p:nvSpPr>
          <p:spPr bwMode="gray">
            <a:xfrm rot="16200000">
              <a:off x="2548536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0" name="Freeform 5"/>
            <p:cNvSpPr>
              <a:spLocks noEditPoints="1"/>
            </p:cNvSpPr>
            <p:nvPr/>
          </p:nvSpPr>
          <p:spPr bwMode="gray">
            <a:xfrm>
              <a:off x="0" y="508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5791200"/>
            <a:ext cx="2712590" cy="5982352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68927" y="5811524"/>
            <a:ext cx="3632850" cy="18288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866440" y="12347380"/>
            <a:ext cx="2712590" cy="1175214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214543D-442E-D34C-9460-CFC411FFB427}" type="datetimeFigureOut">
              <a:rPr lang="en-US" smtClean="0"/>
              <a:pPr>
                <a:defRPr/>
              </a:pPr>
              <a:t>2/20/2019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7745644" y="-5616"/>
            <a:ext cx="685800" cy="43978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1182922"/>
            <a:ext cx="791308" cy="3070748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85FF77CB-D03A-354E-A56C-B28162BBD11E}" type="slidenum">
              <a:rPr lang="en-US" smtClean="0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05679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2266" y="-8086"/>
            <a:ext cx="9146266" cy="27444148"/>
            <a:chOff x="-2266" y="-2022"/>
            <a:chExt cx="9146266" cy="6861037"/>
          </a:xfrm>
        </p:grpSpPr>
        <p:sp>
          <p:nvSpPr>
            <p:cNvPr id="21" name="Rectangle 20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5689832" y="-2022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-2266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Oval 25"/>
            <p:cNvSpPr/>
            <p:nvPr/>
          </p:nvSpPr>
          <p:spPr>
            <a:xfrm>
              <a:off x="6299432" y="586841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/>
            <p:nvPr/>
          </p:nvSpPr>
          <p:spPr bwMode="gray">
            <a:xfrm rot="15687606">
              <a:off x="3074559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8"/>
            <p:cNvSpPr/>
            <p:nvPr/>
          </p:nvSpPr>
          <p:spPr bwMode="gray">
            <a:xfrm rot="16200000">
              <a:off x="2852610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7" name="Freeform 5"/>
            <p:cNvSpPr>
              <a:spLocks noEditPoints="1"/>
            </p:cNvSpPr>
            <p:nvPr/>
          </p:nvSpPr>
          <p:spPr bwMode="gray">
            <a:xfrm>
              <a:off x="0" y="508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1591" y="5372450"/>
            <a:ext cx="3001938" cy="645234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722909" y="5283200"/>
            <a:ext cx="2791102" cy="168656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851592" y="12344400"/>
            <a:ext cx="3001938" cy="98044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0B3DCE8-5BFF-D342-A4BC-834216828E3C}" type="datetimeFigureOut">
              <a:rPr lang="en-US" smtClean="0"/>
              <a:pPr>
                <a:defRPr/>
              </a:pPr>
              <a:t>2/20/2019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7745644" y="-5616"/>
            <a:ext cx="685800" cy="43978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1182922"/>
            <a:ext cx="791308" cy="3070748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DC9D7DA1-C6ED-4B46-B691-5C031C0A9019}" type="slidenum">
              <a:rPr lang="en-US" smtClean="0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5971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-2266" y="-8086"/>
            <a:ext cx="9146266" cy="27444148"/>
            <a:chOff x="-2266" y="-2022"/>
            <a:chExt cx="9146266" cy="6861037"/>
          </a:xfrm>
        </p:grpSpPr>
        <p:sp>
          <p:nvSpPr>
            <p:cNvPr id="19" name="Rectangle 18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5689832" y="-2022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2266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6299432" y="586841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5"/>
            <p:cNvSpPr/>
            <p:nvPr/>
          </p:nvSpPr>
          <p:spPr bwMode="gray">
            <a:xfrm rot="21010068">
              <a:off x="6359946" y="179029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6" name="Freeform 25"/>
            <p:cNvSpPr/>
            <p:nvPr/>
          </p:nvSpPr>
          <p:spPr bwMode="gray">
            <a:xfrm>
              <a:off x="485023" y="1856958"/>
              <a:ext cx="8173954" cy="4535226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7" name="Freeform 5"/>
            <p:cNvSpPr>
              <a:spLocks noEditPoints="1"/>
            </p:cNvSpPr>
            <p:nvPr/>
          </p:nvSpPr>
          <p:spPr bwMode="gray">
            <a:xfrm>
              <a:off x="0" y="508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866441" y="3708398"/>
            <a:ext cx="6345260" cy="283946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1" y="9956806"/>
            <a:ext cx="6345260" cy="141223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60112" y="25508390"/>
            <a:ext cx="990599" cy="914636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r">
              <a:defRPr sz="900" b="1" i="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7A27FA77-BC52-1547-8701-FA087E859ED4}" type="datetimeFigureOut">
              <a:rPr lang="en-US" smtClean="0"/>
              <a:pPr>
                <a:defRPr/>
              </a:pPr>
              <a:t>2/20/2019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0843" y="25492782"/>
            <a:ext cx="3859795" cy="91463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 b="1" i="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7745644" y="0"/>
            <a:ext cx="685800" cy="43978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3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678616" y="1182922"/>
            <a:ext cx="791308" cy="3070748"/>
          </a:xfrm>
          <a:prstGeom prst="rect">
            <a:avLst/>
          </a:prstGeom>
        </p:spPr>
        <p:txBody>
          <a:bodyPr anchor="b"/>
          <a:lstStyle>
            <a:lvl1pPr algn="ctr">
              <a:defRPr sz="28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353659E8-1F8A-1A45-84BA-EACB07E67AF1}" type="slidenum">
              <a:rPr lang="en-US" smtClean="0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426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97" r:id="rId1"/>
    <p:sldLayoutId id="2147483998" r:id="rId2"/>
    <p:sldLayoutId id="2147483999" r:id="rId3"/>
    <p:sldLayoutId id="2147484000" r:id="rId4"/>
    <p:sldLayoutId id="2147484001" r:id="rId5"/>
    <p:sldLayoutId id="2147484002" r:id="rId6"/>
    <p:sldLayoutId id="2147484003" r:id="rId7"/>
    <p:sldLayoutId id="2147484004" r:id="rId8"/>
    <p:sldLayoutId id="2147484005" r:id="rId9"/>
    <p:sldLayoutId id="2147484006" r:id="rId10"/>
    <p:sldLayoutId id="2147484007" r:id="rId11"/>
    <p:sldLayoutId id="2147484008" r:id="rId12"/>
    <p:sldLayoutId id="2147484009" r:id="rId13"/>
    <p:sldLayoutId id="2147484010" r:id="rId14"/>
    <p:sldLayoutId id="2147484011" r:id="rId15"/>
    <p:sldLayoutId id="2147484012" r:id="rId16"/>
    <p:sldLayoutId id="2147484013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200" b="0" i="0" kern="1200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85800" indent="-283464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6012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3444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0876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0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5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4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2.jpeg"/><Relationship Id="rId7" Type="http://schemas.openxmlformats.org/officeDocument/2006/relationships/image" Target="../media/image6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jpeg"/><Relationship Id="rId9" Type="http://schemas.openxmlformats.org/officeDocument/2006/relationships/image" Target="../media/image8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A02A8145-F4C2-4CF0-A3E1-FD3878781C68}"/>
              </a:ext>
            </a:extLst>
          </p:cNvPr>
          <p:cNvSpPr/>
          <p:nvPr/>
        </p:nvSpPr>
        <p:spPr>
          <a:xfrm>
            <a:off x="0" y="786061"/>
            <a:ext cx="9144000" cy="130943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/>
          </a:p>
        </p:txBody>
      </p:sp>
      <p:grpSp>
        <p:nvGrpSpPr>
          <p:cNvPr id="14340" name="Group 18"/>
          <p:cNvGrpSpPr>
            <a:grpSpLocks/>
          </p:cNvGrpSpPr>
          <p:nvPr/>
        </p:nvGrpSpPr>
        <p:grpSpPr bwMode="auto">
          <a:xfrm>
            <a:off x="43123" y="2676266"/>
            <a:ext cx="4303768" cy="541338"/>
            <a:chOff x="1524000" y="5003800"/>
            <a:chExt cx="9448800" cy="1320800"/>
          </a:xfrm>
          <a:solidFill>
            <a:srgbClr val="B01513"/>
          </a:solidFill>
        </p:grpSpPr>
        <p:sp>
          <p:nvSpPr>
            <p:cNvPr id="20" name="Chevron 19"/>
            <p:cNvSpPr/>
            <p:nvPr/>
          </p:nvSpPr>
          <p:spPr>
            <a:xfrm>
              <a:off x="1524000" y="5003800"/>
              <a:ext cx="1322678" cy="1320800"/>
            </a:xfrm>
            <a:prstGeom prst="chevr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21" name="Chevron 20"/>
            <p:cNvSpPr/>
            <p:nvPr/>
          </p:nvSpPr>
          <p:spPr>
            <a:xfrm>
              <a:off x="2691525" y="5003800"/>
              <a:ext cx="1322676" cy="1320800"/>
            </a:xfrm>
            <a:prstGeom prst="chevr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22" name="Chevron 21"/>
            <p:cNvSpPr/>
            <p:nvPr/>
          </p:nvSpPr>
          <p:spPr>
            <a:xfrm>
              <a:off x="3859048" y="5003800"/>
              <a:ext cx="1322678" cy="1320800"/>
            </a:xfrm>
            <a:prstGeom prst="chevr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23" name="Chevron 22"/>
            <p:cNvSpPr/>
            <p:nvPr/>
          </p:nvSpPr>
          <p:spPr>
            <a:xfrm>
              <a:off x="5030451" y="5003800"/>
              <a:ext cx="1318798" cy="1320800"/>
            </a:xfrm>
            <a:prstGeom prst="chevr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24" name="Chevron 23"/>
            <p:cNvSpPr/>
            <p:nvPr/>
          </p:nvSpPr>
          <p:spPr>
            <a:xfrm>
              <a:off x="6147551" y="5003800"/>
              <a:ext cx="1318798" cy="1320800"/>
            </a:xfrm>
            <a:prstGeom prst="chevr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25" name="Chevron 24"/>
            <p:cNvSpPr/>
            <p:nvPr/>
          </p:nvSpPr>
          <p:spPr>
            <a:xfrm>
              <a:off x="7315076" y="5003800"/>
              <a:ext cx="1322676" cy="1320800"/>
            </a:xfrm>
            <a:prstGeom prst="chevr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26" name="Chevron 25"/>
            <p:cNvSpPr/>
            <p:nvPr/>
          </p:nvSpPr>
          <p:spPr>
            <a:xfrm>
              <a:off x="8482599" y="5003800"/>
              <a:ext cx="1322678" cy="1320800"/>
            </a:xfrm>
            <a:prstGeom prst="chevr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27" name="Chevron 26"/>
            <p:cNvSpPr/>
            <p:nvPr/>
          </p:nvSpPr>
          <p:spPr>
            <a:xfrm>
              <a:off x="9650124" y="5003800"/>
              <a:ext cx="1322676" cy="1320800"/>
            </a:xfrm>
            <a:prstGeom prst="chevr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</p:grpSp>
      <p:sp>
        <p:nvSpPr>
          <p:cNvPr id="108" name="Rectangle 107"/>
          <p:cNvSpPr/>
          <p:nvPr/>
        </p:nvSpPr>
        <p:spPr>
          <a:xfrm>
            <a:off x="0" y="26260425"/>
            <a:ext cx="9144000" cy="1196975"/>
          </a:xfrm>
          <a:prstGeom prst="rect">
            <a:avLst/>
          </a:prstGeom>
          <a:solidFill>
            <a:srgbClr val="B0151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4369" name="TextBox 112"/>
          <p:cNvSpPr txBox="1">
            <a:spLocks noChangeArrowheads="1"/>
          </p:cNvSpPr>
          <p:nvPr/>
        </p:nvSpPr>
        <p:spPr bwMode="auto">
          <a:xfrm>
            <a:off x="614362" y="26655403"/>
            <a:ext cx="533717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en-US" b="1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¡</a:t>
            </a:r>
            <a:r>
              <a:rPr lang="en-US" b="1" dirty="0">
                <a:solidFill>
                  <a:prstClr val="white"/>
                </a:solidFill>
              </a:rPr>
              <a:t>CONSTRUYAMOS SALUD JUNTOS!</a:t>
            </a:r>
          </a:p>
        </p:txBody>
      </p:sp>
      <p:sp>
        <p:nvSpPr>
          <p:cNvPr id="85" name="Down Ribbon 84"/>
          <p:cNvSpPr/>
          <p:nvPr/>
        </p:nvSpPr>
        <p:spPr>
          <a:xfrm rot="10800000" flipV="1">
            <a:off x="5855178" y="26542999"/>
            <a:ext cx="2573337" cy="631825"/>
          </a:xfrm>
          <a:prstGeom prst="ribbon">
            <a:avLst>
              <a:gd name="adj1" fmla="val 16667"/>
              <a:gd name="adj2" fmla="val 67982"/>
            </a:avLst>
          </a:prstGeom>
          <a:solidFill>
            <a:srgbClr val="0B406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>
                <a:solidFill>
                  <a:prstClr val="white"/>
                </a:solidFill>
                <a:latin typeface="Calibri"/>
              </a:rPr>
              <a:t>SERVICIO MÉDICO UNED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4323266E-D4AB-4E36-A91D-6CCAD3648682}"/>
              </a:ext>
            </a:extLst>
          </p:cNvPr>
          <p:cNvSpPr txBox="1"/>
          <p:nvPr/>
        </p:nvSpPr>
        <p:spPr>
          <a:xfrm>
            <a:off x="1067918" y="971655"/>
            <a:ext cx="7008164" cy="1446550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CR" sz="4400" b="1" dirty="0">
                <a:solidFill>
                  <a:schemeClr val="bg1"/>
                </a:solidFill>
              </a:rPr>
              <a:t>PROTOCOLO DE TOS Y ESTORNUDO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01FA8395-B07C-4F52-B68C-B986E5153B99}"/>
              </a:ext>
            </a:extLst>
          </p:cNvPr>
          <p:cNvSpPr txBox="1"/>
          <p:nvPr/>
        </p:nvSpPr>
        <p:spPr>
          <a:xfrm>
            <a:off x="563946" y="3174599"/>
            <a:ext cx="7305678" cy="2862322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s-CR" b="1" dirty="0">
                <a:solidFill>
                  <a:schemeClr val="bg1"/>
                </a:solidFill>
              </a:rPr>
              <a:t>Las infecciones virales respiratorias, se transmiten de persona a persona, es decir,  por contacto directo (mano a mano), o por la transmisión de gotitas de saliva que se expulsan al aire al hablar o estornudar. </a:t>
            </a:r>
          </a:p>
          <a:p>
            <a:pPr algn="just"/>
            <a:endParaRPr lang="es-CR" b="1" dirty="0">
              <a:solidFill>
                <a:schemeClr val="bg1"/>
              </a:solidFill>
            </a:endParaRPr>
          </a:p>
          <a:p>
            <a:pPr algn="just"/>
            <a:endParaRPr lang="es-CR" b="1" dirty="0">
              <a:solidFill>
                <a:schemeClr val="bg1"/>
              </a:solidFill>
            </a:endParaRPr>
          </a:p>
          <a:p>
            <a:pPr algn="just"/>
            <a:r>
              <a:rPr lang="es-CR" b="1" dirty="0">
                <a:solidFill>
                  <a:schemeClr val="bg1"/>
                </a:solidFill>
              </a:rPr>
              <a:t>Estas gotitas de saliva contienen los </a:t>
            </a:r>
            <a:r>
              <a:rPr lang="es-CR" b="1" dirty="0" smtClean="0">
                <a:solidFill>
                  <a:schemeClr val="bg1"/>
                </a:solidFill>
              </a:rPr>
              <a:t>microorganismos, </a:t>
            </a:r>
            <a:r>
              <a:rPr lang="es-CR" b="1" dirty="0">
                <a:solidFill>
                  <a:schemeClr val="bg1"/>
                </a:solidFill>
              </a:rPr>
              <a:t>los cuales son expulsados a corta distancia por el aire y se depositan en mucosas conjuntivales y nasales o en la boca de otro individuo.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xmlns="" id="{3251B0B2-4715-4EEE-808B-191111BBC084}"/>
              </a:ext>
            </a:extLst>
          </p:cNvPr>
          <p:cNvSpPr/>
          <p:nvPr/>
        </p:nvSpPr>
        <p:spPr>
          <a:xfrm>
            <a:off x="4612959" y="5906718"/>
            <a:ext cx="4229226" cy="293996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R" b="1" dirty="0"/>
              <a:t>Esta forma de transmisión, hace necesario mantener una adecuada higiene  a través del lavado de manos y al toser o  estornudar.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BF1DB354-8AEA-4FA0-8C91-3D2E956F5718}"/>
              </a:ext>
            </a:extLst>
          </p:cNvPr>
          <p:cNvSpPr txBox="1"/>
          <p:nvPr/>
        </p:nvSpPr>
        <p:spPr>
          <a:xfrm>
            <a:off x="797403" y="9999783"/>
            <a:ext cx="7631112" cy="1323439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CR" sz="4000" b="1" dirty="0">
                <a:solidFill>
                  <a:schemeClr val="bg1"/>
                </a:solidFill>
              </a:rPr>
              <a:t> FORMA CORRECTA DE TOSER Y ESTORNUDAR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02CFCDCB-47E5-498F-A9F8-B43E269A319E}"/>
              </a:ext>
            </a:extLst>
          </p:cNvPr>
          <p:cNvSpPr txBox="1"/>
          <p:nvPr/>
        </p:nvSpPr>
        <p:spPr>
          <a:xfrm flipH="1">
            <a:off x="344351" y="12139214"/>
            <a:ext cx="4527262" cy="1107996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s-CR" sz="2200" b="1" dirty="0"/>
              <a:t>1.Utilice un pañuelo desechable, tápese la boca y la nariz al toser o estornudar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B8F45109-7B7E-423F-B865-F27934198884}"/>
              </a:ext>
            </a:extLst>
          </p:cNvPr>
          <p:cNvSpPr txBox="1"/>
          <p:nvPr/>
        </p:nvSpPr>
        <p:spPr>
          <a:xfrm flipH="1">
            <a:off x="3744435" y="14863676"/>
            <a:ext cx="5155798" cy="769441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s-CR" sz="2200" b="1" dirty="0"/>
              <a:t>2. Descarte el pañuelo en el basurero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73D5185D-6767-4DCC-9F34-901E3D4C0FD9}"/>
              </a:ext>
            </a:extLst>
          </p:cNvPr>
          <p:cNvSpPr txBox="1"/>
          <p:nvPr/>
        </p:nvSpPr>
        <p:spPr>
          <a:xfrm flipH="1">
            <a:off x="56329" y="17617148"/>
            <a:ext cx="5023398" cy="1107996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s-CR" sz="2200" b="1" dirty="0"/>
              <a:t>3. </a:t>
            </a:r>
            <a:r>
              <a:rPr lang="es-CR" sz="2200" b="1" dirty="0" smtClean="0"/>
              <a:t>Si no </a:t>
            </a:r>
            <a:r>
              <a:rPr lang="es-CR" sz="2200" b="1" dirty="0"/>
              <a:t>tiene disponible pañuelo, coloque la boca y nariz en la parte superior de  su brazo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F4F08A87-72DE-4767-B6DD-CCD3413E7054}"/>
              </a:ext>
            </a:extLst>
          </p:cNvPr>
          <p:cNvSpPr txBox="1"/>
          <p:nvPr/>
        </p:nvSpPr>
        <p:spPr>
          <a:xfrm>
            <a:off x="43123" y="22168820"/>
            <a:ext cx="6107164" cy="1107996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s-CR" sz="2200" b="1" dirty="0"/>
              <a:t>Las infecciones por virus respiratorios son la primera causa de morbilidad e incapacidad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BADCCF61-A99C-44C7-AE8C-2B0EE7461844}"/>
              </a:ext>
            </a:extLst>
          </p:cNvPr>
          <p:cNvSpPr txBox="1"/>
          <p:nvPr/>
        </p:nvSpPr>
        <p:spPr>
          <a:xfrm>
            <a:off x="2255210" y="19478922"/>
            <a:ext cx="5023398" cy="1384995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algn="just"/>
            <a:r>
              <a:rPr lang="es-CR" sz="2800" b="1" dirty="0">
                <a:solidFill>
                  <a:schemeClr val="bg1"/>
                </a:solidFill>
              </a:rPr>
              <a:t>Recuerde además </a:t>
            </a:r>
            <a:r>
              <a:rPr lang="es-CR" sz="2800" b="1" dirty="0" smtClean="0">
                <a:solidFill>
                  <a:schemeClr val="bg1"/>
                </a:solidFill>
              </a:rPr>
              <a:t>lavarse </a:t>
            </a:r>
            <a:r>
              <a:rPr lang="es-CR" sz="2800" b="1" dirty="0">
                <a:solidFill>
                  <a:schemeClr val="bg1"/>
                </a:solidFill>
              </a:rPr>
              <a:t>las </a:t>
            </a:r>
            <a:r>
              <a:rPr lang="es-CR" sz="2800" b="1" dirty="0" smtClean="0">
                <a:solidFill>
                  <a:schemeClr val="bg1"/>
                </a:solidFill>
              </a:rPr>
              <a:t>manos una </a:t>
            </a:r>
            <a:r>
              <a:rPr lang="es-CR" sz="2800" b="1" dirty="0">
                <a:solidFill>
                  <a:schemeClr val="bg1"/>
                </a:solidFill>
              </a:rPr>
              <a:t>vez que haya estornudado o tosido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561E29A4-57B8-4E1F-BB7F-17813C84044C}"/>
              </a:ext>
            </a:extLst>
          </p:cNvPr>
          <p:cNvSpPr txBox="1"/>
          <p:nvPr/>
        </p:nvSpPr>
        <p:spPr>
          <a:xfrm flipH="1">
            <a:off x="4216785" y="24424405"/>
            <a:ext cx="4487930" cy="1446550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s-CR" sz="2200" b="1" dirty="0"/>
              <a:t>Dos formas efectivas de evitar el contagio son: el lavado de manos y uso del protocolo de tos y estornudo</a:t>
            </a:r>
          </a:p>
        </p:txBody>
      </p:sp>
      <p:pic>
        <p:nvPicPr>
          <p:cNvPr id="1034" name="Picture 10" descr="Resultado de imagen para forma correcta de toser">
            <a:extLst>
              <a:ext uri="{FF2B5EF4-FFF2-40B4-BE49-F238E27FC236}">
                <a16:creationId xmlns:a16="http://schemas.microsoft.com/office/drawing/2014/main" xmlns="" id="{9C1B56C1-BFE5-490A-9A46-842F144EDA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8284" y="12183826"/>
            <a:ext cx="3153895" cy="190500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  <a:extLst/>
        </p:spPr>
      </p:pic>
      <p:pic>
        <p:nvPicPr>
          <p:cNvPr id="1036" name="Picture 12" descr="Resultado de imagen para forma correcta de toser">
            <a:extLst>
              <a:ext uri="{FF2B5EF4-FFF2-40B4-BE49-F238E27FC236}">
                <a16:creationId xmlns:a16="http://schemas.microsoft.com/office/drawing/2014/main" xmlns="" id="{52CF41A3-B3B8-4EA2-BAD0-A29E2C2BF55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3096" y="16809308"/>
            <a:ext cx="2857500" cy="1914525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  <a:extLst/>
        </p:spPr>
      </p:pic>
      <p:pic>
        <p:nvPicPr>
          <p:cNvPr id="1038" name="Picture 14" descr="Resultado de imagen para persona resfriada">
            <a:extLst>
              <a:ext uri="{FF2B5EF4-FFF2-40B4-BE49-F238E27FC236}">
                <a16:creationId xmlns:a16="http://schemas.microsoft.com/office/drawing/2014/main" xmlns="" id="{B789F04C-4435-4F56-BD16-97F5E3902F5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3324" y="6754266"/>
            <a:ext cx="3333750" cy="238125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  <a:extLst/>
        </p:spPr>
      </p:pic>
      <p:pic>
        <p:nvPicPr>
          <p:cNvPr id="14344" name="Graphic 14343" descr="Warning">
            <a:extLst>
              <a:ext uri="{FF2B5EF4-FFF2-40B4-BE49-F238E27FC236}">
                <a16:creationId xmlns:a16="http://schemas.microsoft.com/office/drawing/2014/main" xmlns="" id="{C2DB3289-AD95-4FBE-89D8-5130A6BCCCC1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xmlns="" r:embed="rId7"/>
              </a:ext>
            </a:extLst>
          </a:blip>
          <a:stretch>
            <a:fillRect/>
          </a:stretch>
        </p:blipFill>
        <p:spPr>
          <a:xfrm>
            <a:off x="1359344" y="14340277"/>
            <a:ext cx="1579455" cy="1579455"/>
          </a:xfrm>
          <a:prstGeom prst="rect">
            <a:avLst/>
          </a:prstGeom>
        </p:spPr>
      </p:pic>
      <p:pic>
        <p:nvPicPr>
          <p:cNvPr id="14347" name="Graphic 14346" descr="Arrow: Slight curve">
            <a:extLst>
              <a:ext uri="{FF2B5EF4-FFF2-40B4-BE49-F238E27FC236}">
                <a16:creationId xmlns:a16="http://schemas.microsoft.com/office/drawing/2014/main" xmlns="" id="{15C07B1C-BDBE-4197-9271-8FD6F21B83F7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xmlns="" r:embed="rId9"/>
              </a:ext>
            </a:extLst>
          </a:blip>
          <a:stretch>
            <a:fillRect/>
          </a:stretch>
        </p:blipFill>
        <p:spPr>
          <a:xfrm rot="1336847">
            <a:off x="1181444" y="24204449"/>
            <a:ext cx="2510534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418630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D0CB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on Boardroom" id="{FC33163D-4339-46B1-8EED-24C834239D99}" vid="{EC7F02AD-9687-440F-A9DF-FAA6F22270D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4553</TotalTime>
  <Words>208</Words>
  <Application>Microsoft Office PowerPoint</Application>
  <PresentationFormat>Personalizado</PresentationFormat>
  <Paragraphs>16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Ion Boardroom</vt:lpstr>
      <vt:lpstr>Presentación de PowerPoint</vt:lpstr>
    </vt:vector>
  </TitlesOfParts>
  <Company>HubSpot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Demond Wong</dc:creator>
  <cp:lastModifiedBy>Lourdes Arce Espinoza</cp:lastModifiedBy>
  <cp:revision>135</cp:revision>
  <dcterms:created xsi:type="dcterms:W3CDTF">2013-02-06T15:19:00Z</dcterms:created>
  <dcterms:modified xsi:type="dcterms:W3CDTF">2019-02-20T14:25:31Z</dcterms:modified>
</cp:coreProperties>
</file>