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060"/>
    <a:srgbClr val="ACD433"/>
    <a:srgbClr val="DC9800"/>
    <a:srgbClr val="D9614C"/>
    <a:srgbClr val="CA2B1C"/>
    <a:srgbClr val="FFD462"/>
    <a:srgbClr val="EAA100"/>
    <a:srgbClr val="1CDFFD"/>
    <a:srgbClr val="CA0000"/>
    <a:srgbClr val="E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1661" y="-806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4"/>
            <a:ext cx="5917679" cy="102199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991039" y="7658187"/>
            <a:ext cx="3962396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8" y="13400619"/>
            <a:ext cx="15439180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2"/>
            <a:ext cx="6422005" cy="10147432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11594594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4" y="235907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3613684"/>
            <a:ext cx="6160385" cy="1158263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2"/>
            <a:ext cx="6422005" cy="409626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3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4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689220"/>
            <a:ext cx="6423592" cy="285864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9956800"/>
            <a:ext cx="2313433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60"/>
            <a:ext cx="2313432" cy="115108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9956800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3" y="12588660"/>
            <a:ext cx="2326749" cy="1147951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4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12588656"/>
            <a:ext cx="2313740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3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16720380"/>
            <a:ext cx="229904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9944886"/>
            <a:ext cx="2021456" cy="580128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19350234"/>
            <a:ext cx="2298410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16718384"/>
            <a:ext cx="231779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10037814"/>
            <a:ext cx="2025182" cy="5708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9" y="19350234"/>
            <a:ext cx="2330903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718380"/>
            <a:ext cx="229949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7" y="10037814"/>
            <a:ext cx="2018839" cy="5708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50234"/>
            <a:ext cx="229949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8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1" y="5791198"/>
            <a:ext cx="1077347" cy="1828799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1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9030354"/>
            <a:ext cx="3101765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30350"/>
            <a:ext cx="3054653" cy="12081372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38039" y="3042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796"/>
            <a:ext cx="3636980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1224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77192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3014354"/>
            <a:ext cx="3636981" cy="1106485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5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791200"/>
            <a:ext cx="2712589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64728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12347380"/>
            <a:ext cx="2712589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60000"/>
            <a:ext cx="3001938" cy="646479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3202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9956800"/>
            <a:ext cx="6343201" cy="14122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9" y="25461998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92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0" y="786061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600" b="1" dirty="0"/>
              <a:t>DIARREA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33898" y="3082361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ACD4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51B0B2-4715-4EEE-808B-191111BBC084}"/>
              </a:ext>
            </a:extLst>
          </p:cNvPr>
          <p:cNvSpPr/>
          <p:nvPr/>
        </p:nvSpPr>
        <p:spPr>
          <a:xfrm>
            <a:off x="4116262" y="4655011"/>
            <a:ext cx="4229226" cy="2939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/>
              <a:t>Se llama diarrea a la evacuación de heces acuosas y blandas con una frecuencia de más de tres veces al día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DB354-8AEA-4FA0-8C91-3D2E956F5718}"/>
              </a:ext>
            </a:extLst>
          </p:cNvPr>
          <p:cNvSpPr txBox="1"/>
          <p:nvPr/>
        </p:nvSpPr>
        <p:spPr>
          <a:xfrm>
            <a:off x="851009" y="9123038"/>
            <a:ext cx="7631112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1"/>
                </a:solidFill>
              </a:rPr>
              <a:t>Tipos de diarrea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84B42-B9D7-4A78-B0FA-AB086AB10163}"/>
              </a:ext>
            </a:extLst>
          </p:cNvPr>
          <p:cNvSpPr txBox="1"/>
          <p:nvPr/>
        </p:nvSpPr>
        <p:spPr>
          <a:xfrm flipH="1">
            <a:off x="299722" y="10241682"/>
            <a:ext cx="4133681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Diarrea aguda: por lo general dura uno o dos días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7D96B-7771-481A-BCD6-6B96464B0425}"/>
              </a:ext>
            </a:extLst>
          </p:cNvPr>
          <p:cNvSpPr txBox="1"/>
          <p:nvPr/>
        </p:nvSpPr>
        <p:spPr>
          <a:xfrm flipH="1">
            <a:off x="4387004" y="11408615"/>
            <a:ext cx="4369265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Diarrea crónica: es la que dura más de dos días y puede prolongarse semanas, es signo de alguna patología más seria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866914" y="13576808"/>
            <a:ext cx="7383417" cy="23083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b="1" dirty="0"/>
              <a:t>Las causas más comunes son:</a:t>
            </a:r>
          </a:p>
          <a:p>
            <a:pPr fontAlgn="base"/>
            <a:endParaRPr lang="es-CR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Contaminación por bacterias en alimentos o agua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Virus como la gripe o rotavirus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Parásitos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Medicamentos: como antibióticos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Intolerancia y sensibilidad a ciertos alimentos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Enfermedades del estómago, el intestino delgado o el colon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1162948" y="17781013"/>
            <a:ext cx="6855306" cy="230832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s-CR" b="1" dirty="0"/>
              <a:t>Si presenta alguno de estos síntomas acuda al médico: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Signos de deshidratación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Diarrea por más de dos días si usted es un adulto. En niños, consulte al médico si dura más de 24 horas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Dolor intenso en el abdomen o </a:t>
            </a:r>
            <a:r>
              <a:rPr lang="es-CR" b="1"/>
              <a:t>recto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/>
              <a:t>Fiebre </a:t>
            </a:r>
            <a:endParaRPr lang="es-CR" b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Heces que contienen sangre o pus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s-CR" b="1" dirty="0"/>
              <a:t>Heces negras y alquitranadas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524051" y="16326843"/>
            <a:ext cx="7971507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Aunque por lo general, la diarrea no es considerada una emergencia en los adultos; es de especial cuidado en los niños y ancianos, por lo que se recomienda buscar atención médica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08A87-72DE-4767-B6DD-CCD3413E7054}"/>
              </a:ext>
            </a:extLst>
          </p:cNvPr>
          <p:cNvSpPr txBox="1"/>
          <p:nvPr/>
        </p:nvSpPr>
        <p:spPr>
          <a:xfrm>
            <a:off x="122514" y="23627259"/>
            <a:ext cx="3923149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Una de las medidas más importantes para evitar la diarrea, es el lavado de manos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3050446" y="21135711"/>
            <a:ext cx="5802182" cy="20313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El tratamiento de la diarrea consiste en la reposición de los fluidos y electrolitos perdidos para prevenir la deshidratación. </a:t>
            </a:r>
          </a:p>
          <a:p>
            <a:pPr algn="just"/>
            <a:endParaRPr lang="es-CR" b="1" dirty="0"/>
          </a:p>
          <a:p>
            <a:pPr algn="just"/>
            <a:r>
              <a:rPr lang="es-CR" b="1" dirty="0"/>
              <a:t>Dependiendo de la causa, es posible que necesite medicamentos para detener la diarrea o tratar una infección.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4571999" y="24550589"/>
            <a:ext cx="4334967" cy="14773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Otras medidas consisten en la adecuada manipulación y preparación de los alimentos; así como hervir el agua  si no está seguro de que sea potable</a:t>
            </a: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4F612E54-BF30-4D9C-98C1-15593D39437F}"/>
              </a:ext>
            </a:extLst>
          </p:cNvPr>
          <p:cNvSpPr txBox="1"/>
          <p:nvPr/>
        </p:nvSpPr>
        <p:spPr>
          <a:xfrm flipH="1">
            <a:off x="2149072" y="8140041"/>
            <a:ext cx="5034988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es-CR" b="1" dirty="0"/>
          </a:p>
        </p:txBody>
      </p:sp>
      <p:pic>
        <p:nvPicPr>
          <p:cNvPr id="2" name="Picture 2" descr="Image result for dolor de estomago">
            <a:extLst>
              <a:ext uri="{FF2B5EF4-FFF2-40B4-BE49-F238E27FC236}">
                <a16:creationId xmlns:a16="http://schemas.microsoft.com/office/drawing/2014/main" id="{18375DE8-D6D7-46AE-9049-7BC7AD80D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89" y="4081100"/>
            <a:ext cx="3831401" cy="2264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olor de estomago">
            <a:extLst>
              <a:ext uri="{FF2B5EF4-FFF2-40B4-BE49-F238E27FC236}">
                <a16:creationId xmlns:a16="http://schemas.microsoft.com/office/drawing/2014/main" id="{2D14B0B8-FDBE-4831-8A11-F6E08F5A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35" y="11074333"/>
            <a:ext cx="1935114" cy="2109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lavado de manos">
            <a:extLst>
              <a:ext uri="{FF2B5EF4-FFF2-40B4-BE49-F238E27FC236}">
                <a16:creationId xmlns:a16="http://schemas.microsoft.com/office/drawing/2014/main" id="{6672EE6B-CF5E-4494-B919-C6750DD16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04" y="20926748"/>
            <a:ext cx="2770820" cy="23446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4553</TotalTime>
  <Words>254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Century Gothic</vt:lpstr>
      <vt:lpstr>Times New Roman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134</cp:revision>
  <dcterms:created xsi:type="dcterms:W3CDTF">2013-02-06T15:19:00Z</dcterms:created>
  <dcterms:modified xsi:type="dcterms:W3CDTF">2019-08-06T16:52:29Z</dcterms:modified>
</cp:coreProperties>
</file>